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87" r:id="rId5"/>
    <p:sldMasterId id="2147483721" r:id="rId6"/>
  </p:sldMasterIdLst>
  <p:notesMasterIdLst>
    <p:notesMasterId r:id="rId29"/>
  </p:notesMasterIdLst>
  <p:sldIdLst>
    <p:sldId id="313" r:id="rId7"/>
    <p:sldId id="259" r:id="rId8"/>
    <p:sldId id="260" r:id="rId9"/>
    <p:sldId id="261" r:id="rId10"/>
    <p:sldId id="287" r:id="rId11"/>
    <p:sldId id="276" r:id="rId12"/>
    <p:sldId id="297" r:id="rId13"/>
    <p:sldId id="302" r:id="rId14"/>
    <p:sldId id="316" r:id="rId15"/>
    <p:sldId id="311" r:id="rId16"/>
    <p:sldId id="304" r:id="rId17"/>
    <p:sldId id="314" r:id="rId18"/>
    <p:sldId id="317" r:id="rId19"/>
    <p:sldId id="315" r:id="rId20"/>
    <p:sldId id="306" r:id="rId21"/>
    <p:sldId id="305" r:id="rId22"/>
    <p:sldId id="307" r:id="rId23"/>
    <p:sldId id="308" r:id="rId24"/>
    <p:sldId id="312" r:id="rId25"/>
    <p:sldId id="310" r:id="rId26"/>
    <p:sldId id="274" r:id="rId27"/>
    <p:sldId id="275"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D274666-7309-9B06-7983-84A0B0E8F4B7}" name="Genesis Verduzco" initials="GV" userId="S::gverduzco@azhha.org::c1af9a77-4a98-4ad9-909e-2a0fcc71f2db" providerId="AD"/>
  <p188:author id="{F28D9F77-87D2-84FE-1C37-6DB6FA4D39C5}" name="Meghan McCabe" initials="MM" userId="S::mmccabe@azhha.org::5adb21db-5b06-44a2-b025-0e2baefd04c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3E95"/>
    <a:srgbClr val="C00000"/>
    <a:srgbClr val="DA303E"/>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9A690D5-C4BE-41EF-8C9F-34B4913480F3}" v="32" dt="2026-07-23T17:56:38.63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912"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customXml" Target="../customXml/item3.xml"/><Relationship Id="rId21" Type="http://schemas.openxmlformats.org/officeDocument/2006/relationships/slide" Target="slides/slide15.xml"/><Relationship Id="rId34" Type="http://schemas.microsoft.com/office/2016/11/relationships/changesInfo" Target="changesInfos/changesInfo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microsoft.com/office/2018/10/relationships/authors" Target="author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mien Johnson" userId="f11d0f57-db71-4978-ac1d-9b6b76e983b3" providerId="ADAL" clId="{6391CFC0-47C8-4162-8E43-AF511CC46E8F}"/>
    <pc:docChg chg="custSel addSld delSld modSld">
      <pc:chgData name="Damien Johnson" userId="f11d0f57-db71-4978-ac1d-9b6b76e983b3" providerId="ADAL" clId="{6391CFC0-47C8-4162-8E43-AF511CC46E8F}" dt="2026-07-23T18:11:13.108" v="2876" actId="1076"/>
      <pc:docMkLst>
        <pc:docMk/>
      </pc:docMkLst>
      <pc:sldChg chg="modSp mod">
        <pc:chgData name="Damien Johnson" userId="f11d0f57-db71-4978-ac1d-9b6b76e983b3" providerId="ADAL" clId="{6391CFC0-47C8-4162-8E43-AF511CC46E8F}" dt="2026-07-23T18:02:09.737" v="2854" actId="20577"/>
        <pc:sldMkLst>
          <pc:docMk/>
          <pc:sldMk cId="0" sldId="259"/>
        </pc:sldMkLst>
        <pc:spChg chg="mod">
          <ac:chgData name="Damien Johnson" userId="f11d0f57-db71-4978-ac1d-9b6b76e983b3" providerId="ADAL" clId="{6391CFC0-47C8-4162-8E43-AF511CC46E8F}" dt="2026-07-23T18:02:09.737" v="2854" actId="20577"/>
          <ac:spMkLst>
            <pc:docMk/>
            <pc:sldMk cId="0" sldId="259"/>
            <ac:spMk id="6" creationId="{00000000-0000-0000-0000-000000000000}"/>
          </ac:spMkLst>
        </pc:spChg>
      </pc:sldChg>
      <pc:sldChg chg="modSp">
        <pc:chgData name="Damien Johnson" userId="f11d0f57-db71-4978-ac1d-9b6b76e983b3" providerId="ADAL" clId="{6391CFC0-47C8-4162-8E43-AF511CC46E8F}" dt="2026-07-23T17:04:11.899" v="2728" actId="113"/>
        <pc:sldMkLst>
          <pc:docMk/>
          <pc:sldMk cId="0" sldId="274"/>
        </pc:sldMkLst>
        <pc:spChg chg="mod">
          <ac:chgData name="Damien Johnson" userId="f11d0f57-db71-4978-ac1d-9b6b76e983b3" providerId="ADAL" clId="{6391CFC0-47C8-4162-8E43-AF511CC46E8F}" dt="2026-07-23T17:04:11.899" v="2728" actId="113"/>
          <ac:spMkLst>
            <pc:docMk/>
            <pc:sldMk cId="0" sldId="274"/>
            <ac:spMk id="4" creationId="{00000000-0000-0000-0000-000000000000}"/>
          </ac:spMkLst>
        </pc:spChg>
      </pc:sldChg>
      <pc:sldChg chg="addSp delSp modSp mod">
        <pc:chgData name="Damien Johnson" userId="f11d0f57-db71-4978-ac1d-9b6b76e983b3" providerId="ADAL" clId="{6391CFC0-47C8-4162-8E43-AF511CC46E8F}" dt="2026-07-23T18:10:10.924" v="2871" actId="1076"/>
        <pc:sldMkLst>
          <pc:docMk/>
          <pc:sldMk cId="0" sldId="275"/>
        </pc:sldMkLst>
        <pc:grpChg chg="del">
          <ac:chgData name="Damien Johnson" userId="f11d0f57-db71-4978-ac1d-9b6b76e983b3" providerId="ADAL" clId="{6391CFC0-47C8-4162-8E43-AF511CC46E8F}" dt="2026-07-23T17:48:45.988" v="2766" actId="21"/>
          <ac:grpSpMkLst>
            <pc:docMk/>
            <pc:sldMk cId="0" sldId="275"/>
            <ac:grpSpMk id="2" creationId="{00000000-0000-0000-0000-000000000000}"/>
          </ac:grpSpMkLst>
        </pc:grpChg>
        <pc:picChg chg="add mod">
          <ac:chgData name="Damien Johnson" userId="f11d0f57-db71-4978-ac1d-9b6b76e983b3" providerId="ADAL" clId="{6391CFC0-47C8-4162-8E43-AF511CC46E8F}" dt="2026-07-23T18:10:10.924" v="2871" actId="1076"/>
          <ac:picMkLst>
            <pc:docMk/>
            <pc:sldMk cId="0" sldId="275"/>
            <ac:picMk id="3" creationId="{80D7C558-146F-BA33-8C57-FFD6C02A82E5}"/>
          </ac:picMkLst>
        </pc:picChg>
        <pc:picChg chg="add del mod">
          <ac:chgData name="Damien Johnson" userId="f11d0f57-db71-4978-ac1d-9b6b76e983b3" providerId="ADAL" clId="{6391CFC0-47C8-4162-8E43-AF511CC46E8F}" dt="2026-07-23T18:09:59.037" v="2865" actId="21"/>
          <ac:picMkLst>
            <pc:docMk/>
            <pc:sldMk cId="0" sldId="275"/>
            <ac:picMk id="13" creationId="{F0168F8F-C478-1D75-A26B-3DC95FFB3F50}"/>
          </ac:picMkLst>
        </pc:picChg>
      </pc:sldChg>
      <pc:sldChg chg="modSp mod">
        <pc:chgData name="Damien Johnson" userId="f11d0f57-db71-4978-ac1d-9b6b76e983b3" providerId="ADAL" clId="{6391CFC0-47C8-4162-8E43-AF511CC46E8F}" dt="2026-07-23T18:01:01.447" v="2819" actId="20577"/>
        <pc:sldMkLst>
          <pc:docMk/>
          <pc:sldMk cId="678097118" sldId="297"/>
        </pc:sldMkLst>
        <pc:spChg chg="mod">
          <ac:chgData name="Damien Johnson" userId="f11d0f57-db71-4978-ac1d-9b6b76e983b3" providerId="ADAL" clId="{6391CFC0-47C8-4162-8E43-AF511CC46E8F}" dt="2026-07-23T18:01:01.447" v="2819" actId="20577"/>
          <ac:spMkLst>
            <pc:docMk/>
            <pc:sldMk cId="678097118" sldId="297"/>
            <ac:spMk id="3" creationId="{A047D72B-8BBF-8FD8-C7EF-963BF58FF3F0}"/>
          </ac:spMkLst>
        </pc:spChg>
        <pc:spChg chg="mod">
          <ac:chgData name="Damien Johnson" userId="f11d0f57-db71-4978-ac1d-9b6b76e983b3" providerId="ADAL" clId="{6391CFC0-47C8-4162-8E43-AF511CC46E8F}" dt="2026-07-22T23:18:57.594" v="31" actId="20577"/>
          <ac:spMkLst>
            <pc:docMk/>
            <pc:sldMk cId="678097118" sldId="297"/>
            <ac:spMk id="4" creationId="{8A0F79AD-4242-9A49-245A-1F8ACB7E7A22}"/>
          </ac:spMkLst>
        </pc:spChg>
      </pc:sldChg>
      <pc:sldChg chg="del">
        <pc:chgData name="Damien Johnson" userId="f11d0f57-db71-4978-ac1d-9b6b76e983b3" providerId="ADAL" clId="{6391CFC0-47C8-4162-8E43-AF511CC46E8F}" dt="2026-07-23T17:12:36.136" v="2729" actId="2696"/>
        <pc:sldMkLst>
          <pc:docMk/>
          <pc:sldMk cId="1551979144" sldId="301"/>
        </pc:sldMkLst>
      </pc:sldChg>
      <pc:sldChg chg="modSp mod">
        <pc:chgData name="Damien Johnson" userId="f11d0f57-db71-4978-ac1d-9b6b76e983b3" providerId="ADAL" clId="{6391CFC0-47C8-4162-8E43-AF511CC46E8F}" dt="2026-07-22T23:19:01.265" v="36" actId="20577"/>
        <pc:sldMkLst>
          <pc:docMk/>
          <pc:sldMk cId="598028817" sldId="302"/>
        </pc:sldMkLst>
        <pc:spChg chg="mod">
          <ac:chgData name="Damien Johnson" userId="f11d0f57-db71-4978-ac1d-9b6b76e983b3" providerId="ADAL" clId="{6391CFC0-47C8-4162-8E43-AF511CC46E8F}" dt="2026-07-22T23:19:01.265" v="36" actId="20577"/>
          <ac:spMkLst>
            <pc:docMk/>
            <pc:sldMk cId="598028817" sldId="302"/>
            <ac:spMk id="4" creationId="{CD86C48E-EDB0-893D-2EC5-3B05AB9EFF83}"/>
          </ac:spMkLst>
        </pc:spChg>
      </pc:sldChg>
      <pc:sldChg chg="modSp mod">
        <pc:chgData name="Damien Johnson" userId="f11d0f57-db71-4978-ac1d-9b6b76e983b3" providerId="ADAL" clId="{6391CFC0-47C8-4162-8E43-AF511CC46E8F}" dt="2026-07-23T17:55:40.649" v="2788" actId="403"/>
        <pc:sldMkLst>
          <pc:docMk/>
          <pc:sldMk cId="3668499586" sldId="304"/>
        </pc:sldMkLst>
        <pc:spChg chg="mod">
          <ac:chgData name="Damien Johnson" userId="f11d0f57-db71-4978-ac1d-9b6b76e983b3" providerId="ADAL" clId="{6391CFC0-47C8-4162-8E43-AF511CC46E8F}" dt="2026-07-23T17:55:40.649" v="2788" actId="403"/>
          <ac:spMkLst>
            <pc:docMk/>
            <pc:sldMk cId="3668499586" sldId="304"/>
            <ac:spMk id="3" creationId="{A7EC4EFD-0E53-74AF-3D14-8D133C4A8D6B}"/>
          </ac:spMkLst>
        </pc:spChg>
        <pc:spChg chg="mod">
          <ac:chgData name="Damien Johnson" userId="f11d0f57-db71-4978-ac1d-9b6b76e983b3" providerId="ADAL" clId="{6391CFC0-47C8-4162-8E43-AF511CC46E8F}" dt="2026-07-23T16:39:32.606" v="1985" actId="1076"/>
          <ac:spMkLst>
            <pc:docMk/>
            <pc:sldMk cId="3668499586" sldId="304"/>
            <ac:spMk id="4" creationId="{D76419AE-19C1-E666-3102-5DB003FDBEB2}"/>
          </ac:spMkLst>
        </pc:spChg>
      </pc:sldChg>
      <pc:sldChg chg="addSp delSp modSp mod">
        <pc:chgData name="Damien Johnson" userId="f11d0f57-db71-4978-ac1d-9b6b76e983b3" providerId="ADAL" clId="{6391CFC0-47C8-4162-8E43-AF511CC46E8F}" dt="2026-07-23T18:09:40.608" v="2864" actId="1076"/>
        <pc:sldMkLst>
          <pc:docMk/>
          <pc:sldMk cId="3199287872" sldId="306"/>
        </pc:sldMkLst>
        <pc:picChg chg="add del mod">
          <ac:chgData name="Damien Johnson" userId="f11d0f57-db71-4978-ac1d-9b6b76e983b3" providerId="ADAL" clId="{6391CFC0-47C8-4162-8E43-AF511CC46E8F}" dt="2026-07-23T18:09:32.615" v="2860" actId="21"/>
          <ac:picMkLst>
            <pc:docMk/>
            <pc:sldMk cId="3199287872" sldId="306"/>
            <ac:picMk id="4" creationId="{415713C3-E6B8-9077-EB57-8689108E0C03}"/>
          </ac:picMkLst>
        </pc:picChg>
        <pc:picChg chg="del">
          <ac:chgData name="Damien Johnson" userId="f11d0f57-db71-4978-ac1d-9b6b76e983b3" providerId="ADAL" clId="{6391CFC0-47C8-4162-8E43-AF511CC46E8F}" dt="2026-07-23T17:43:02.034" v="2759" actId="21"/>
          <ac:picMkLst>
            <pc:docMk/>
            <pc:sldMk cId="3199287872" sldId="306"/>
            <ac:picMk id="5" creationId="{3FA8FBB5-FC91-1870-FC52-122D8D15EAA6}"/>
          </ac:picMkLst>
        </pc:picChg>
        <pc:picChg chg="add mod">
          <ac:chgData name="Damien Johnson" userId="f11d0f57-db71-4978-ac1d-9b6b76e983b3" providerId="ADAL" clId="{6391CFC0-47C8-4162-8E43-AF511CC46E8F}" dt="2026-07-23T18:09:40.608" v="2864" actId="1076"/>
          <ac:picMkLst>
            <pc:docMk/>
            <pc:sldMk cId="3199287872" sldId="306"/>
            <ac:picMk id="5" creationId="{7B550B45-D015-AA96-1E0B-D8D6B9416E3E}"/>
          </ac:picMkLst>
        </pc:picChg>
      </pc:sldChg>
      <pc:sldChg chg="addSp delSp modSp mod">
        <pc:chgData name="Damien Johnson" userId="f11d0f57-db71-4978-ac1d-9b6b76e983b3" providerId="ADAL" clId="{6391CFC0-47C8-4162-8E43-AF511CC46E8F}" dt="2026-07-23T18:11:13.108" v="2876" actId="1076"/>
        <pc:sldMkLst>
          <pc:docMk/>
          <pc:sldMk cId="1272101836" sldId="310"/>
        </pc:sldMkLst>
        <pc:picChg chg="del">
          <ac:chgData name="Damien Johnson" userId="f11d0f57-db71-4978-ac1d-9b6b76e983b3" providerId="ADAL" clId="{6391CFC0-47C8-4162-8E43-AF511CC46E8F}" dt="2026-07-23T18:11:01.607" v="2872" actId="21"/>
          <ac:picMkLst>
            <pc:docMk/>
            <pc:sldMk cId="1272101836" sldId="310"/>
            <ac:picMk id="5" creationId="{37CE78CE-F324-4084-00A4-6FF7F56C64C5}"/>
          </ac:picMkLst>
        </pc:picChg>
        <pc:picChg chg="add mod">
          <ac:chgData name="Damien Johnson" userId="f11d0f57-db71-4978-ac1d-9b6b76e983b3" providerId="ADAL" clId="{6391CFC0-47C8-4162-8E43-AF511CC46E8F}" dt="2026-07-23T18:11:13.108" v="2876" actId="1076"/>
          <ac:picMkLst>
            <pc:docMk/>
            <pc:sldMk cId="1272101836" sldId="310"/>
            <ac:picMk id="6" creationId="{DF4243F6-B9F8-FF77-7DFB-EBD77DF385AD}"/>
          </ac:picMkLst>
        </pc:picChg>
      </pc:sldChg>
      <pc:sldChg chg="addSp delSp modSp mod">
        <pc:chgData name="Damien Johnson" userId="f11d0f57-db71-4978-ac1d-9b6b76e983b3" providerId="ADAL" clId="{6391CFC0-47C8-4162-8E43-AF511CC46E8F}" dt="2026-07-23T18:09:14.366" v="2859" actId="1076"/>
        <pc:sldMkLst>
          <pc:docMk/>
          <pc:sldMk cId="0" sldId="313"/>
        </pc:sldMkLst>
        <pc:spChg chg="mod">
          <ac:chgData name="Damien Johnson" userId="f11d0f57-db71-4978-ac1d-9b6b76e983b3" providerId="ADAL" clId="{6391CFC0-47C8-4162-8E43-AF511CC46E8F}" dt="2026-07-23T17:16:54.827" v="2748" actId="20577"/>
          <ac:spMkLst>
            <pc:docMk/>
            <pc:sldMk cId="0" sldId="313"/>
            <ac:spMk id="6" creationId="{00000000-0000-0000-0000-000000000000}"/>
          </ac:spMkLst>
        </pc:spChg>
        <pc:grpChg chg="del">
          <ac:chgData name="Damien Johnson" userId="f11d0f57-db71-4978-ac1d-9b6b76e983b3" providerId="ADAL" clId="{6391CFC0-47C8-4162-8E43-AF511CC46E8F}" dt="2026-07-23T17:26:07.769" v="2752" actId="21"/>
          <ac:grpSpMkLst>
            <pc:docMk/>
            <pc:sldMk cId="0" sldId="313"/>
            <ac:grpSpMk id="8" creationId="{00000000-0000-0000-0000-000000000000}"/>
          </ac:grpSpMkLst>
        </pc:grpChg>
        <pc:picChg chg="add mod">
          <ac:chgData name="Damien Johnson" userId="f11d0f57-db71-4978-ac1d-9b6b76e983b3" providerId="ADAL" clId="{6391CFC0-47C8-4162-8E43-AF511CC46E8F}" dt="2026-07-23T18:09:14.366" v="2859" actId="1076"/>
          <ac:picMkLst>
            <pc:docMk/>
            <pc:sldMk cId="0" sldId="313"/>
            <ac:picMk id="9" creationId="{4F96668B-DB17-3347-6EDA-E6BF76381ACA}"/>
          </ac:picMkLst>
        </pc:picChg>
        <pc:picChg chg="add del mod">
          <ac:chgData name="Damien Johnson" userId="f11d0f57-db71-4978-ac1d-9b6b76e983b3" providerId="ADAL" clId="{6391CFC0-47C8-4162-8E43-AF511CC46E8F}" dt="2026-07-23T18:08:54.811" v="2855" actId="21"/>
          <ac:picMkLst>
            <pc:docMk/>
            <pc:sldMk cId="0" sldId="313"/>
            <ac:picMk id="11" creationId="{276B29E5-1E5B-A8D9-DAC3-A3A27F081FC2}"/>
          </ac:picMkLst>
        </pc:picChg>
      </pc:sldChg>
      <pc:sldChg chg="modSp add mod">
        <pc:chgData name="Damien Johnson" userId="f11d0f57-db71-4978-ac1d-9b6b76e983b3" providerId="ADAL" clId="{6391CFC0-47C8-4162-8E43-AF511CC46E8F}" dt="2026-07-23T18:01:35.039" v="2826" actId="15"/>
        <pc:sldMkLst>
          <pc:docMk/>
          <pc:sldMk cId="567843190" sldId="314"/>
        </pc:sldMkLst>
        <pc:spChg chg="mod">
          <ac:chgData name="Damien Johnson" userId="f11d0f57-db71-4978-ac1d-9b6b76e983b3" providerId="ADAL" clId="{6391CFC0-47C8-4162-8E43-AF511CC46E8F}" dt="2026-07-23T18:01:35.039" v="2826" actId="15"/>
          <ac:spMkLst>
            <pc:docMk/>
            <pc:sldMk cId="567843190" sldId="314"/>
            <ac:spMk id="3" creationId="{123E692D-F4DC-A616-4BE7-AD1041931D0B}"/>
          </ac:spMkLst>
        </pc:spChg>
        <pc:spChg chg="mod">
          <ac:chgData name="Damien Johnson" userId="f11d0f57-db71-4978-ac1d-9b6b76e983b3" providerId="ADAL" clId="{6391CFC0-47C8-4162-8E43-AF511CC46E8F}" dt="2026-07-23T16:39:45.388" v="1987" actId="1076"/>
          <ac:spMkLst>
            <pc:docMk/>
            <pc:sldMk cId="567843190" sldId="314"/>
            <ac:spMk id="4" creationId="{1848B41C-5770-AEBC-9813-AAD9B85E93EA}"/>
          </ac:spMkLst>
        </pc:spChg>
      </pc:sldChg>
      <pc:sldChg chg="modSp add mod">
        <pc:chgData name="Damien Johnson" userId="f11d0f57-db71-4978-ac1d-9b6b76e983b3" providerId="ADAL" clId="{6391CFC0-47C8-4162-8E43-AF511CC46E8F}" dt="2026-07-23T18:01:26.078" v="2823" actId="15"/>
        <pc:sldMkLst>
          <pc:docMk/>
          <pc:sldMk cId="3790597971" sldId="315"/>
        </pc:sldMkLst>
        <pc:spChg chg="mod">
          <ac:chgData name="Damien Johnson" userId="f11d0f57-db71-4978-ac1d-9b6b76e983b3" providerId="ADAL" clId="{6391CFC0-47C8-4162-8E43-AF511CC46E8F}" dt="2026-07-23T18:01:26.078" v="2823" actId="15"/>
          <ac:spMkLst>
            <pc:docMk/>
            <pc:sldMk cId="3790597971" sldId="315"/>
            <ac:spMk id="3" creationId="{7526BAB8-D19B-3744-356C-0183A3386092}"/>
          </ac:spMkLst>
        </pc:spChg>
        <pc:spChg chg="mod">
          <ac:chgData name="Damien Johnson" userId="f11d0f57-db71-4978-ac1d-9b6b76e983b3" providerId="ADAL" clId="{6391CFC0-47C8-4162-8E43-AF511CC46E8F}" dt="2026-07-23T16:54:22.004" v="2713" actId="1076"/>
          <ac:spMkLst>
            <pc:docMk/>
            <pc:sldMk cId="3790597971" sldId="315"/>
            <ac:spMk id="4" creationId="{1FD1B5FC-9DA2-8FA4-7E3A-16AE23B6D112}"/>
          </ac:spMkLst>
        </pc:spChg>
      </pc:sldChg>
      <pc:sldChg chg="modSp add mod">
        <pc:chgData name="Damien Johnson" userId="f11d0f57-db71-4978-ac1d-9b6b76e983b3" providerId="ADAL" clId="{6391CFC0-47C8-4162-8E43-AF511CC46E8F}" dt="2026-07-23T17:57:07.169" v="2811" actId="12"/>
        <pc:sldMkLst>
          <pc:docMk/>
          <pc:sldMk cId="2287212792" sldId="316"/>
        </pc:sldMkLst>
        <pc:spChg chg="mod">
          <ac:chgData name="Damien Johnson" userId="f11d0f57-db71-4978-ac1d-9b6b76e983b3" providerId="ADAL" clId="{6391CFC0-47C8-4162-8E43-AF511CC46E8F}" dt="2026-07-23T17:57:07.169" v="2811" actId="12"/>
          <ac:spMkLst>
            <pc:docMk/>
            <pc:sldMk cId="2287212792" sldId="316"/>
            <ac:spMk id="3" creationId="{E49C42BF-A830-CAAF-A6BA-2FC64D8AFC9A}"/>
          </ac:spMkLst>
        </pc:spChg>
      </pc:sldChg>
      <pc:sldChg chg="modSp add mod">
        <pc:chgData name="Damien Johnson" userId="f11d0f57-db71-4978-ac1d-9b6b76e983b3" providerId="ADAL" clId="{6391CFC0-47C8-4162-8E43-AF511CC46E8F}" dt="2026-07-23T18:01:20.401" v="2821" actId="15"/>
        <pc:sldMkLst>
          <pc:docMk/>
          <pc:sldMk cId="3587715233" sldId="317"/>
        </pc:sldMkLst>
        <pc:spChg chg="mod">
          <ac:chgData name="Damien Johnson" userId="f11d0f57-db71-4978-ac1d-9b6b76e983b3" providerId="ADAL" clId="{6391CFC0-47C8-4162-8E43-AF511CC46E8F}" dt="2026-07-23T18:01:20.401" v="2821" actId="15"/>
          <ac:spMkLst>
            <pc:docMk/>
            <pc:sldMk cId="3587715233" sldId="317"/>
            <ac:spMk id="3" creationId="{82B74C78-89DE-952C-2B45-A6BD8046F8F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65FEF33-5440-4E2C-96C2-161B24CF47F9}" type="datetimeFigureOut">
              <a:rPr lang="en-US" smtClean="0"/>
              <a:t>7/23/2026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E3C5776-6372-4814-AF32-CC8AFF4AE721}" type="slidenum">
              <a:rPr lang="en-US" smtClean="0"/>
              <a:t>‹#›</a:t>
            </a:fld>
            <a:endParaRPr lang="en-US"/>
          </a:p>
        </p:txBody>
      </p:sp>
    </p:spTree>
    <p:extLst>
      <p:ext uri="{BB962C8B-B14F-4D97-AF65-F5344CB8AC3E}">
        <p14:creationId xmlns:p14="http://schemas.microsoft.com/office/powerpoint/2010/main" val="601141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860675" y="512763"/>
            <a:ext cx="342265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860675" y="512763"/>
            <a:ext cx="342265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6</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E3C5776-6372-4814-AF32-CC8AFF4AE721}" type="slidenum">
              <a:rPr lang="en-US" smtClean="0"/>
              <a:t>5</a:t>
            </a:fld>
            <a:endParaRPr lang="en-US"/>
          </a:p>
        </p:txBody>
      </p:sp>
    </p:spTree>
    <p:extLst>
      <p:ext uri="{BB962C8B-B14F-4D97-AF65-F5344CB8AC3E}">
        <p14:creationId xmlns:p14="http://schemas.microsoft.com/office/powerpoint/2010/main" val="11985067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860675" y="512763"/>
            <a:ext cx="342265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19</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43000" y="1958975"/>
            <a:ext cx="7772400" cy="1470025"/>
          </a:xfrm>
          <a:prstGeom prst="rect">
            <a:avLst/>
          </a:prstGeom>
        </p:spPr>
        <p:txBody>
          <a:bodyPr/>
          <a:lstStyle>
            <a:lvl1pPr>
              <a:defRPr b="1"/>
            </a:lvl1pPr>
          </a:lstStyle>
          <a:p>
            <a:r>
              <a:rPr lang="en-US"/>
              <a:t>CLICK TO EDIT MASTER TITLE STYLE</a:t>
            </a:r>
          </a:p>
        </p:txBody>
      </p:sp>
      <p:sp>
        <p:nvSpPr>
          <p:cNvPr id="3" name="Subtitle 2"/>
          <p:cNvSpPr>
            <a:spLocks noGrp="1"/>
          </p:cNvSpPr>
          <p:nvPr>
            <p:ph type="subTitle" idx="1"/>
          </p:nvPr>
        </p:nvSpPr>
        <p:spPr>
          <a:xfrm>
            <a:off x="1828800" y="3711575"/>
            <a:ext cx="6400800" cy="1752600"/>
          </a:xfrm>
          <a:prstGeom prst="rect">
            <a:avLst/>
          </a:prstGeom>
        </p:spPr>
        <p:txBody>
          <a:bodyPr>
            <a:normAutofit/>
          </a:bodyPr>
          <a:lstStyle>
            <a:lvl1pPr marL="0" indent="0" algn="ctr">
              <a:buNone/>
              <a:defRPr sz="16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36897264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7/23/2026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2525835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7/23/2026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6523430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28626" y="255984"/>
            <a:ext cx="2820293" cy="1089422"/>
          </a:xfrm>
        </p:spPr>
        <p:txBody>
          <a:bodyPr anchor="b"/>
          <a:lstStyle>
            <a:lvl1pPr algn="l">
              <a:defRPr sz="1875" b="1"/>
            </a:lvl1pPr>
          </a:lstStyle>
          <a:p>
            <a:r>
              <a:rPr lang="en-US"/>
              <a:t>Click to edit Master title style</a:t>
            </a:r>
          </a:p>
        </p:txBody>
      </p:sp>
      <p:sp>
        <p:nvSpPr>
          <p:cNvPr id="3" name="Content Placeholder 2"/>
          <p:cNvSpPr>
            <a:spLocks noGrp="1"/>
          </p:cNvSpPr>
          <p:nvPr>
            <p:ph idx="1"/>
          </p:nvPr>
        </p:nvSpPr>
        <p:spPr>
          <a:xfrm>
            <a:off x="3351609" y="255985"/>
            <a:ext cx="4792266" cy="5487293"/>
          </a:xfrm>
        </p:spPr>
        <p:txBody>
          <a:bodyPr/>
          <a:lstStyle>
            <a:lvl1pPr>
              <a:defRPr sz="3000"/>
            </a:lvl1pPr>
            <a:lvl2pPr>
              <a:defRPr sz="2625"/>
            </a:lvl2pPr>
            <a:lvl3pPr>
              <a:defRPr sz="2250"/>
            </a:lvl3pPr>
            <a:lvl4pPr>
              <a:defRPr sz="1875"/>
            </a:lvl4pPr>
            <a:lvl5pPr>
              <a:defRPr sz="1875"/>
            </a:lvl5pPr>
            <a:lvl6pPr>
              <a:defRPr sz="1875"/>
            </a:lvl6pPr>
            <a:lvl7pPr>
              <a:defRPr sz="1875"/>
            </a:lvl7pPr>
            <a:lvl8pPr>
              <a:defRPr sz="1875"/>
            </a:lvl8pPr>
            <a:lvl9pPr>
              <a:defRPr sz="187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28626" y="1345406"/>
            <a:ext cx="2820293" cy="4397872"/>
          </a:xfrm>
        </p:spPr>
        <p:txBody>
          <a:bodyPr/>
          <a:lstStyle>
            <a:lvl1pPr marL="0" indent="0">
              <a:buNone/>
              <a:defRPr sz="1313"/>
            </a:lvl1pPr>
            <a:lvl2pPr marL="428625" indent="0">
              <a:buNone/>
              <a:defRPr sz="1125"/>
            </a:lvl2pPr>
            <a:lvl3pPr marL="857250" indent="0">
              <a:buNone/>
              <a:defRPr sz="938"/>
            </a:lvl3pPr>
            <a:lvl4pPr marL="1285875" indent="0">
              <a:buNone/>
              <a:defRPr sz="844"/>
            </a:lvl4pPr>
            <a:lvl5pPr marL="1714500" indent="0">
              <a:buNone/>
              <a:defRPr sz="844"/>
            </a:lvl5pPr>
            <a:lvl6pPr marL="2143125" indent="0">
              <a:buNone/>
              <a:defRPr sz="844"/>
            </a:lvl6pPr>
            <a:lvl7pPr marL="2571750" indent="0">
              <a:buNone/>
              <a:defRPr sz="844"/>
            </a:lvl7pPr>
            <a:lvl8pPr marL="3000375" indent="0">
              <a:buNone/>
              <a:defRPr sz="844"/>
            </a:lvl8pPr>
            <a:lvl9pPr marL="3429000" indent="0">
              <a:buNone/>
              <a:defRPr sz="844"/>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6897561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80270" y="4500562"/>
            <a:ext cx="5143500" cy="531317"/>
          </a:xfrm>
        </p:spPr>
        <p:txBody>
          <a:bodyPr anchor="b"/>
          <a:lstStyle>
            <a:lvl1pPr algn="l">
              <a:defRPr sz="1875" b="1"/>
            </a:lvl1pPr>
          </a:lstStyle>
          <a:p>
            <a:r>
              <a:rPr lang="en-US"/>
              <a:t>Click to edit Master title style</a:t>
            </a:r>
          </a:p>
        </p:txBody>
      </p:sp>
      <p:sp>
        <p:nvSpPr>
          <p:cNvPr id="3" name="Picture Placeholder 2"/>
          <p:cNvSpPr>
            <a:spLocks noGrp="1"/>
          </p:cNvSpPr>
          <p:nvPr>
            <p:ph type="pic" idx="1"/>
          </p:nvPr>
        </p:nvSpPr>
        <p:spPr>
          <a:xfrm>
            <a:off x="1680270" y="574477"/>
            <a:ext cx="5143500" cy="3857625"/>
          </a:xfrm>
        </p:spPr>
        <p:txBody>
          <a:bodyPr/>
          <a:lstStyle>
            <a:lvl1pPr marL="0" indent="0">
              <a:buNone/>
              <a:defRPr sz="3000"/>
            </a:lvl1pPr>
            <a:lvl2pPr marL="428625" indent="0">
              <a:buNone/>
              <a:defRPr sz="2625"/>
            </a:lvl2pPr>
            <a:lvl3pPr marL="857250" indent="0">
              <a:buNone/>
              <a:defRPr sz="2250"/>
            </a:lvl3pPr>
            <a:lvl4pPr marL="1285875" indent="0">
              <a:buNone/>
              <a:defRPr sz="1875"/>
            </a:lvl4pPr>
            <a:lvl5pPr marL="1714500" indent="0">
              <a:buNone/>
              <a:defRPr sz="1875"/>
            </a:lvl5pPr>
            <a:lvl6pPr marL="2143125" indent="0">
              <a:buNone/>
              <a:defRPr sz="1875"/>
            </a:lvl6pPr>
            <a:lvl7pPr marL="2571750" indent="0">
              <a:buNone/>
              <a:defRPr sz="1875"/>
            </a:lvl7pPr>
            <a:lvl8pPr marL="3000375" indent="0">
              <a:buNone/>
              <a:defRPr sz="1875"/>
            </a:lvl8pPr>
            <a:lvl9pPr marL="3429000" indent="0">
              <a:buNone/>
              <a:defRPr sz="1875"/>
            </a:lvl9pPr>
          </a:lstStyle>
          <a:p>
            <a:endParaRPr lang="en-US"/>
          </a:p>
        </p:txBody>
      </p:sp>
      <p:sp>
        <p:nvSpPr>
          <p:cNvPr id="4" name="Text Placeholder 3"/>
          <p:cNvSpPr>
            <a:spLocks noGrp="1"/>
          </p:cNvSpPr>
          <p:nvPr>
            <p:ph type="body" sz="half" idx="2"/>
          </p:nvPr>
        </p:nvSpPr>
        <p:spPr>
          <a:xfrm>
            <a:off x="1680270" y="5031879"/>
            <a:ext cx="5143500" cy="754558"/>
          </a:xfrm>
        </p:spPr>
        <p:txBody>
          <a:bodyPr/>
          <a:lstStyle>
            <a:lvl1pPr marL="0" indent="0">
              <a:buNone/>
              <a:defRPr sz="1313"/>
            </a:lvl1pPr>
            <a:lvl2pPr marL="428625" indent="0">
              <a:buNone/>
              <a:defRPr sz="1125"/>
            </a:lvl2pPr>
            <a:lvl3pPr marL="857250" indent="0">
              <a:buNone/>
              <a:defRPr sz="938"/>
            </a:lvl3pPr>
            <a:lvl4pPr marL="1285875" indent="0">
              <a:buNone/>
              <a:defRPr sz="844"/>
            </a:lvl4pPr>
            <a:lvl5pPr marL="1714500" indent="0">
              <a:buNone/>
              <a:defRPr sz="844"/>
            </a:lvl5pPr>
            <a:lvl6pPr marL="2143125" indent="0">
              <a:buNone/>
              <a:defRPr sz="844"/>
            </a:lvl6pPr>
            <a:lvl7pPr marL="2571750" indent="0">
              <a:buNone/>
              <a:defRPr sz="844"/>
            </a:lvl7pPr>
            <a:lvl8pPr marL="3000375" indent="0">
              <a:buNone/>
              <a:defRPr sz="844"/>
            </a:lvl8pPr>
            <a:lvl9pPr marL="3429000" indent="0">
              <a:buNone/>
              <a:defRPr sz="844"/>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344772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667198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15062" y="257473"/>
            <a:ext cx="1928813" cy="548580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28625" y="257473"/>
            <a:ext cx="5643563" cy="548580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233545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23951" y="533400"/>
            <a:ext cx="8229600" cy="1143000"/>
          </a:xfrm>
          <a:prstGeom prst="rect">
            <a:avLst/>
          </a:prstGeom>
        </p:spPr>
        <p:txBody>
          <a:bodyPr>
            <a:normAutofit/>
          </a:bodyPr>
          <a:lstStyle>
            <a:lvl1pPr>
              <a:defRPr sz="3600"/>
            </a:lvl1pPr>
          </a:lstStyle>
          <a:p>
            <a:r>
              <a:rPr lang="en-US"/>
              <a:t>Click to edit Master title style</a:t>
            </a:r>
          </a:p>
        </p:txBody>
      </p:sp>
      <p:sp>
        <p:nvSpPr>
          <p:cNvPr id="3" name="Content Placeholder 2"/>
          <p:cNvSpPr>
            <a:spLocks noGrp="1"/>
          </p:cNvSpPr>
          <p:nvPr>
            <p:ph idx="1"/>
          </p:nvPr>
        </p:nvSpPr>
        <p:spPr>
          <a:xfrm>
            <a:off x="685800" y="1752601"/>
            <a:ext cx="8229600" cy="4039978"/>
          </a:xfrm>
          <a:prstGeom prst="rect">
            <a:avLst/>
          </a:prstGeom>
        </p:spPr>
        <p:txBody>
          <a:bodyPr>
            <a:normAutofit/>
          </a:bodyPr>
          <a:lstStyle>
            <a:lvl1pPr>
              <a:defRPr sz="1600"/>
            </a:lvl1pPr>
            <a:lvl2pPr>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738747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TxTwoObj">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7ED49D-5BB6-C640-9A37-01D018657186}"/>
              </a:ext>
            </a:extLst>
          </p:cNvPr>
          <p:cNvSpPr>
            <a:spLocks noGrp="1"/>
          </p:cNvSpPr>
          <p:nvPr>
            <p:ph type="title"/>
          </p:nvPr>
        </p:nvSpPr>
        <p:spPr>
          <a:xfrm>
            <a:off x="801687" y="365125"/>
            <a:ext cx="78867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85F9D8CF-AED8-2E47-AE15-0DC26388DB80}"/>
              </a:ext>
            </a:extLst>
          </p:cNvPr>
          <p:cNvSpPr>
            <a:spLocks noGrp="1"/>
          </p:cNvSpPr>
          <p:nvPr>
            <p:ph type="body" idx="1"/>
          </p:nvPr>
        </p:nvSpPr>
        <p:spPr>
          <a:xfrm>
            <a:off x="876300"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E370145-2413-A44A-B5A5-5D310C22BABA}"/>
              </a:ext>
            </a:extLst>
          </p:cNvPr>
          <p:cNvSpPr>
            <a:spLocks noGrp="1"/>
          </p:cNvSpPr>
          <p:nvPr>
            <p:ph sz="half" idx="2"/>
          </p:nvPr>
        </p:nvSpPr>
        <p:spPr>
          <a:xfrm>
            <a:off x="876300" y="2505075"/>
            <a:ext cx="386873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912CBEB-F7C2-B64D-B132-E0F70987484D}"/>
              </a:ext>
            </a:extLst>
          </p:cNvPr>
          <p:cNvSpPr>
            <a:spLocks noGrp="1"/>
          </p:cNvSpPr>
          <p:nvPr>
            <p:ph type="body" sz="quarter" idx="3"/>
          </p:nvPr>
        </p:nvSpPr>
        <p:spPr>
          <a:xfrm>
            <a:off x="4875212"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EA157BA-5D28-DA43-8F63-DD46989B08C0}"/>
              </a:ext>
            </a:extLst>
          </p:cNvPr>
          <p:cNvSpPr>
            <a:spLocks noGrp="1"/>
          </p:cNvSpPr>
          <p:nvPr>
            <p:ph sz="quarter" idx="4"/>
          </p:nvPr>
        </p:nvSpPr>
        <p:spPr>
          <a:xfrm>
            <a:off x="4875212" y="2505075"/>
            <a:ext cx="38877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927872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F14CA2-5022-8342-BA87-3EA126EE5681}"/>
              </a:ext>
            </a:extLst>
          </p:cNvPr>
          <p:cNvSpPr>
            <a:spLocks noGrp="1"/>
          </p:cNvSpPr>
          <p:nvPr>
            <p:ph type="title" hasCustomPrompt="1"/>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848506B-D958-C344-B520-8798B9A8ECE4}"/>
              </a:ext>
            </a:extLst>
          </p:cNvPr>
          <p:cNvSpPr>
            <a:spLocks noGrp="1"/>
          </p:cNvSpPr>
          <p:nvPr>
            <p:ph sz="half" idx="1"/>
          </p:nvPr>
        </p:nvSpPr>
        <p:spPr>
          <a:xfrm>
            <a:off x="62865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0884953-E47E-0F42-8549-DD7D7758BE4C}"/>
              </a:ext>
            </a:extLst>
          </p:cNvPr>
          <p:cNvSpPr>
            <a:spLocks noGrp="1"/>
          </p:cNvSpPr>
          <p:nvPr>
            <p:ph sz="half" idx="2"/>
          </p:nvPr>
        </p:nvSpPr>
        <p:spPr>
          <a:xfrm>
            <a:off x="464820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488736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42938" y="1997274"/>
            <a:ext cx="7286625" cy="1378148"/>
          </a:xfrm>
        </p:spPr>
        <p:txBody>
          <a:bodyPr/>
          <a:lstStyle/>
          <a:p>
            <a:r>
              <a:rPr lang="en-US"/>
              <a:t>Click to edit Master title style</a:t>
            </a:r>
          </a:p>
        </p:txBody>
      </p:sp>
      <p:sp>
        <p:nvSpPr>
          <p:cNvPr id="3" name="Subtitle 2"/>
          <p:cNvSpPr>
            <a:spLocks noGrp="1"/>
          </p:cNvSpPr>
          <p:nvPr>
            <p:ph type="subTitle" idx="1"/>
          </p:nvPr>
        </p:nvSpPr>
        <p:spPr>
          <a:xfrm>
            <a:off x="1285875" y="3643312"/>
            <a:ext cx="6000750" cy="1643063"/>
          </a:xfrm>
        </p:spPr>
        <p:txBody>
          <a:bodyPr/>
          <a:lstStyle>
            <a:lvl1pPr marL="0" indent="0" algn="ctr">
              <a:buNone/>
              <a:defRPr>
                <a:solidFill>
                  <a:schemeClr val="tx1">
                    <a:tint val="75000"/>
                  </a:schemeClr>
                </a:solidFill>
              </a:defRPr>
            </a:lvl1pPr>
            <a:lvl2pPr marL="428625" indent="0" algn="ctr">
              <a:buNone/>
              <a:defRPr>
                <a:solidFill>
                  <a:schemeClr val="tx1">
                    <a:tint val="75000"/>
                  </a:schemeClr>
                </a:solidFill>
              </a:defRPr>
            </a:lvl2pPr>
            <a:lvl3pPr marL="857250" indent="0" algn="ctr">
              <a:buNone/>
              <a:defRPr>
                <a:solidFill>
                  <a:schemeClr val="tx1">
                    <a:tint val="75000"/>
                  </a:schemeClr>
                </a:solidFill>
              </a:defRPr>
            </a:lvl3pPr>
            <a:lvl4pPr marL="1285875" indent="0" algn="ctr">
              <a:buNone/>
              <a:defRPr>
                <a:solidFill>
                  <a:schemeClr val="tx1">
                    <a:tint val="75000"/>
                  </a:schemeClr>
                </a:solidFill>
              </a:defRPr>
            </a:lvl4pPr>
            <a:lvl5pPr marL="1714500" indent="0" algn="ctr">
              <a:buNone/>
              <a:defRPr>
                <a:solidFill>
                  <a:schemeClr val="tx1">
                    <a:tint val="75000"/>
                  </a:schemeClr>
                </a:solidFill>
              </a:defRPr>
            </a:lvl5pPr>
            <a:lvl6pPr marL="2143125" indent="0" algn="ctr">
              <a:buNone/>
              <a:defRPr>
                <a:solidFill>
                  <a:schemeClr val="tx1">
                    <a:tint val="75000"/>
                  </a:schemeClr>
                </a:solidFill>
              </a:defRPr>
            </a:lvl6pPr>
            <a:lvl7pPr marL="2571750" indent="0" algn="ctr">
              <a:buNone/>
              <a:defRPr>
                <a:solidFill>
                  <a:schemeClr val="tx1">
                    <a:tint val="75000"/>
                  </a:schemeClr>
                </a:solidFill>
              </a:defRPr>
            </a:lvl7pPr>
            <a:lvl8pPr marL="3000375" indent="0" algn="ctr">
              <a:buNone/>
              <a:defRPr>
                <a:solidFill>
                  <a:schemeClr val="tx1">
                    <a:tint val="75000"/>
                  </a:schemeClr>
                </a:solidFill>
              </a:defRPr>
            </a:lvl8pPr>
            <a:lvl9pPr marL="34290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0587278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796153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168" y="4131469"/>
            <a:ext cx="7286625" cy="1276945"/>
          </a:xfrm>
        </p:spPr>
        <p:txBody>
          <a:bodyPr anchor="t"/>
          <a:lstStyle>
            <a:lvl1pPr algn="l">
              <a:defRPr sz="3750" b="1" cap="all"/>
            </a:lvl1pPr>
          </a:lstStyle>
          <a:p>
            <a:r>
              <a:rPr lang="en-US"/>
              <a:t>Click to edit Master title style</a:t>
            </a:r>
          </a:p>
        </p:txBody>
      </p:sp>
      <p:sp>
        <p:nvSpPr>
          <p:cNvPr id="3" name="Text Placeholder 2"/>
          <p:cNvSpPr>
            <a:spLocks noGrp="1"/>
          </p:cNvSpPr>
          <p:nvPr>
            <p:ph type="body" idx="1"/>
          </p:nvPr>
        </p:nvSpPr>
        <p:spPr>
          <a:xfrm>
            <a:off x="677168" y="2725044"/>
            <a:ext cx="7286625" cy="1406425"/>
          </a:xfrm>
        </p:spPr>
        <p:txBody>
          <a:bodyPr anchor="b"/>
          <a:lstStyle>
            <a:lvl1pPr marL="0" indent="0">
              <a:buNone/>
              <a:defRPr sz="1875">
                <a:solidFill>
                  <a:schemeClr val="tx1">
                    <a:tint val="75000"/>
                  </a:schemeClr>
                </a:solidFill>
              </a:defRPr>
            </a:lvl1pPr>
            <a:lvl2pPr marL="428625" indent="0">
              <a:buNone/>
              <a:defRPr sz="1688">
                <a:solidFill>
                  <a:schemeClr val="tx1">
                    <a:tint val="75000"/>
                  </a:schemeClr>
                </a:solidFill>
              </a:defRPr>
            </a:lvl2pPr>
            <a:lvl3pPr marL="857250" indent="0">
              <a:buNone/>
              <a:defRPr sz="1500">
                <a:solidFill>
                  <a:schemeClr val="tx1">
                    <a:tint val="75000"/>
                  </a:schemeClr>
                </a:solidFill>
              </a:defRPr>
            </a:lvl3pPr>
            <a:lvl4pPr marL="1285875" indent="0">
              <a:buNone/>
              <a:defRPr sz="1313">
                <a:solidFill>
                  <a:schemeClr val="tx1">
                    <a:tint val="75000"/>
                  </a:schemeClr>
                </a:solidFill>
              </a:defRPr>
            </a:lvl4pPr>
            <a:lvl5pPr marL="1714500" indent="0">
              <a:buNone/>
              <a:defRPr sz="1313">
                <a:solidFill>
                  <a:schemeClr val="tx1">
                    <a:tint val="75000"/>
                  </a:schemeClr>
                </a:solidFill>
              </a:defRPr>
            </a:lvl5pPr>
            <a:lvl6pPr marL="2143125" indent="0">
              <a:buNone/>
              <a:defRPr sz="1313">
                <a:solidFill>
                  <a:schemeClr val="tx1">
                    <a:tint val="75000"/>
                  </a:schemeClr>
                </a:solidFill>
              </a:defRPr>
            </a:lvl6pPr>
            <a:lvl7pPr marL="2571750" indent="0">
              <a:buNone/>
              <a:defRPr sz="1313">
                <a:solidFill>
                  <a:schemeClr val="tx1">
                    <a:tint val="75000"/>
                  </a:schemeClr>
                </a:solidFill>
              </a:defRPr>
            </a:lvl7pPr>
            <a:lvl8pPr marL="3000375" indent="0">
              <a:buNone/>
              <a:defRPr sz="1313">
                <a:solidFill>
                  <a:schemeClr val="tx1">
                    <a:tint val="75000"/>
                  </a:schemeClr>
                </a:solidFill>
              </a:defRPr>
            </a:lvl8pPr>
            <a:lvl9pPr marL="3429000" indent="0">
              <a:buNone/>
              <a:defRPr sz="131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827969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28625" y="1500188"/>
            <a:ext cx="3786188" cy="4243090"/>
          </a:xfrm>
        </p:spPr>
        <p:txBody>
          <a:bodyPr/>
          <a:lstStyle>
            <a:lvl1pPr>
              <a:defRPr sz="2625"/>
            </a:lvl1pPr>
            <a:lvl2pPr>
              <a:defRPr sz="2250"/>
            </a:lvl2pPr>
            <a:lvl3pPr>
              <a:defRPr sz="1875"/>
            </a:lvl3pPr>
            <a:lvl4pPr>
              <a:defRPr sz="1688"/>
            </a:lvl4pPr>
            <a:lvl5pPr>
              <a:defRPr sz="1688"/>
            </a:lvl5pPr>
            <a:lvl6pPr>
              <a:defRPr sz="1688"/>
            </a:lvl6pPr>
            <a:lvl7pPr>
              <a:defRPr sz="1688"/>
            </a:lvl7pPr>
            <a:lvl8pPr>
              <a:defRPr sz="1688"/>
            </a:lvl8pPr>
            <a:lvl9pPr>
              <a:defRPr sz="168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357687" y="1500188"/>
            <a:ext cx="3786188" cy="4243090"/>
          </a:xfrm>
        </p:spPr>
        <p:txBody>
          <a:bodyPr/>
          <a:lstStyle>
            <a:lvl1pPr>
              <a:defRPr sz="2625"/>
            </a:lvl1pPr>
            <a:lvl2pPr>
              <a:defRPr sz="2250"/>
            </a:lvl2pPr>
            <a:lvl3pPr>
              <a:defRPr sz="1875"/>
            </a:lvl3pPr>
            <a:lvl4pPr>
              <a:defRPr sz="1688"/>
            </a:lvl4pPr>
            <a:lvl5pPr>
              <a:defRPr sz="1688"/>
            </a:lvl5pPr>
            <a:lvl6pPr>
              <a:defRPr sz="1688"/>
            </a:lvl6pPr>
            <a:lvl7pPr>
              <a:defRPr sz="1688"/>
            </a:lvl7pPr>
            <a:lvl8pPr>
              <a:defRPr sz="1688"/>
            </a:lvl8pPr>
            <a:lvl9pPr>
              <a:defRPr sz="168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948378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28625" y="1439168"/>
            <a:ext cx="3787676" cy="599777"/>
          </a:xfrm>
        </p:spPr>
        <p:txBody>
          <a:bodyPr anchor="b"/>
          <a:lstStyle>
            <a:lvl1pPr marL="0" indent="0">
              <a:buNone/>
              <a:defRPr sz="2250" b="1"/>
            </a:lvl1pPr>
            <a:lvl2pPr marL="428625" indent="0">
              <a:buNone/>
              <a:defRPr sz="1875" b="1"/>
            </a:lvl2pPr>
            <a:lvl3pPr marL="857250" indent="0">
              <a:buNone/>
              <a:defRPr sz="1688" b="1"/>
            </a:lvl3pPr>
            <a:lvl4pPr marL="1285875" indent="0">
              <a:buNone/>
              <a:defRPr sz="1500" b="1"/>
            </a:lvl4pPr>
            <a:lvl5pPr marL="1714500" indent="0">
              <a:buNone/>
              <a:defRPr sz="1500" b="1"/>
            </a:lvl5pPr>
            <a:lvl6pPr marL="2143125" indent="0">
              <a:buNone/>
              <a:defRPr sz="1500" b="1"/>
            </a:lvl6pPr>
            <a:lvl7pPr marL="2571750" indent="0">
              <a:buNone/>
              <a:defRPr sz="1500" b="1"/>
            </a:lvl7pPr>
            <a:lvl8pPr marL="3000375" indent="0">
              <a:buNone/>
              <a:defRPr sz="1500" b="1"/>
            </a:lvl8pPr>
            <a:lvl9pPr marL="3429000" indent="0">
              <a:buNone/>
              <a:defRPr sz="1500" b="1"/>
            </a:lvl9pPr>
          </a:lstStyle>
          <a:p>
            <a:pPr lvl="0"/>
            <a:r>
              <a:rPr lang="en-US"/>
              <a:t>Click to edit Master text styles</a:t>
            </a:r>
          </a:p>
        </p:txBody>
      </p:sp>
      <p:sp>
        <p:nvSpPr>
          <p:cNvPr id="4" name="Content Placeholder 3"/>
          <p:cNvSpPr>
            <a:spLocks noGrp="1"/>
          </p:cNvSpPr>
          <p:nvPr>
            <p:ph sz="half" idx="2"/>
          </p:nvPr>
        </p:nvSpPr>
        <p:spPr>
          <a:xfrm>
            <a:off x="428625" y="2038945"/>
            <a:ext cx="3787676" cy="3704333"/>
          </a:xfrm>
        </p:spPr>
        <p:txBody>
          <a:bodyPr/>
          <a:lstStyle>
            <a:lvl1pPr>
              <a:defRPr sz="2250"/>
            </a:lvl1pPr>
            <a:lvl2pPr>
              <a:defRPr sz="1875"/>
            </a:lvl2pPr>
            <a:lvl3pPr>
              <a:defRPr sz="1688"/>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354711" y="1439168"/>
            <a:ext cx="3789164" cy="599777"/>
          </a:xfrm>
        </p:spPr>
        <p:txBody>
          <a:bodyPr anchor="b"/>
          <a:lstStyle>
            <a:lvl1pPr marL="0" indent="0">
              <a:buNone/>
              <a:defRPr sz="2250" b="1"/>
            </a:lvl1pPr>
            <a:lvl2pPr marL="428625" indent="0">
              <a:buNone/>
              <a:defRPr sz="1875" b="1"/>
            </a:lvl2pPr>
            <a:lvl3pPr marL="857250" indent="0">
              <a:buNone/>
              <a:defRPr sz="1688" b="1"/>
            </a:lvl3pPr>
            <a:lvl4pPr marL="1285875" indent="0">
              <a:buNone/>
              <a:defRPr sz="1500" b="1"/>
            </a:lvl4pPr>
            <a:lvl5pPr marL="1714500" indent="0">
              <a:buNone/>
              <a:defRPr sz="1500" b="1"/>
            </a:lvl5pPr>
            <a:lvl6pPr marL="2143125" indent="0">
              <a:buNone/>
              <a:defRPr sz="1500" b="1"/>
            </a:lvl6pPr>
            <a:lvl7pPr marL="2571750" indent="0">
              <a:buNone/>
              <a:defRPr sz="1500" b="1"/>
            </a:lvl7pPr>
            <a:lvl8pPr marL="3000375" indent="0">
              <a:buNone/>
              <a:defRPr sz="1500" b="1"/>
            </a:lvl8pPr>
            <a:lvl9pPr marL="3429000" indent="0">
              <a:buNone/>
              <a:defRPr sz="1500" b="1"/>
            </a:lvl9pPr>
          </a:lstStyle>
          <a:p>
            <a:pPr lvl="0"/>
            <a:r>
              <a:rPr lang="en-US"/>
              <a:t>Click to edit Master text styles</a:t>
            </a:r>
          </a:p>
        </p:txBody>
      </p:sp>
      <p:sp>
        <p:nvSpPr>
          <p:cNvPr id="6" name="Content Placeholder 5"/>
          <p:cNvSpPr>
            <a:spLocks noGrp="1"/>
          </p:cNvSpPr>
          <p:nvPr>
            <p:ph sz="quarter" idx="4"/>
          </p:nvPr>
        </p:nvSpPr>
        <p:spPr>
          <a:xfrm>
            <a:off x="4354711" y="2038945"/>
            <a:ext cx="3789164" cy="3704333"/>
          </a:xfrm>
        </p:spPr>
        <p:txBody>
          <a:bodyPr/>
          <a:lstStyle>
            <a:lvl1pPr>
              <a:defRPr sz="2250"/>
            </a:lvl1pPr>
            <a:lvl2pPr>
              <a:defRPr sz="1875"/>
            </a:lvl2pPr>
            <a:lvl3pPr>
              <a:defRPr sz="1688"/>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7/23/2026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3098044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2.xml"/><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theme" Target="../theme/theme3.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7"/>
          <p:cNvSpPr/>
          <p:nvPr userDrawn="1"/>
        </p:nvSpPr>
        <p:spPr>
          <a:xfrm rot="16200000">
            <a:off x="-2914650" y="2876550"/>
            <a:ext cx="6858000" cy="1104900"/>
          </a:xfrm>
          <a:prstGeom prst="rect">
            <a:avLst/>
          </a:prstGeom>
          <a:solidFill>
            <a:srgbClr val="DA30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123951" y="533400"/>
            <a:ext cx="8229600" cy="1143000"/>
          </a:xfrm>
          <a:prstGeom prst="rect">
            <a:avLst/>
          </a:prstGeom>
        </p:spPr>
        <p:txBody>
          <a:bodyPr vert="horz" lIns="91440" tIns="45720" rIns="91440" bIns="45720" rtlCol="0" anchor="ctr">
            <a:normAutofit/>
          </a:bodyPr>
          <a:lstStyle/>
          <a:p>
            <a:r>
              <a:rPr lang="en-US"/>
              <a:t>Click to edit Master title style</a:t>
            </a:r>
          </a:p>
        </p:txBody>
      </p:sp>
      <p:pic>
        <p:nvPicPr>
          <p:cNvPr id="5" name="Picture 4" descr="A picture containing drawing&#10;&#10;Description automatically generated">
            <a:extLst>
              <a:ext uri="{FF2B5EF4-FFF2-40B4-BE49-F238E27FC236}">
                <a16:creationId xmlns:a16="http://schemas.microsoft.com/office/drawing/2014/main" id="{622467B4-2BD7-C649-A465-C528C2D4EB4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208520" y="6011537"/>
            <a:ext cx="1676400" cy="626126"/>
          </a:xfrm>
          <a:prstGeom prst="rect">
            <a:avLst/>
          </a:prstGeom>
        </p:spPr>
      </p:pic>
      <p:sp>
        <p:nvSpPr>
          <p:cNvPr id="6" name="Text Placeholder 5">
            <a:extLst>
              <a:ext uri="{FF2B5EF4-FFF2-40B4-BE49-F238E27FC236}">
                <a16:creationId xmlns:a16="http://schemas.microsoft.com/office/drawing/2014/main" id="{76231350-A19E-5F4C-ACAF-3FBAD118DEF1}"/>
              </a:ext>
            </a:extLst>
          </p:cNvPr>
          <p:cNvSpPr>
            <a:spLocks noGrp="1"/>
          </p:cNvSpPr>
          <p:nvPr>
            <p:ph type="body" idx="1"/>
          </p:nvPr>
        </p:nvSpPr>
        <p:spPr>
          <a:xfrm>
            <a:off x="1066801"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7209614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88" r:id="rId3"/>
  </p:sldLayoutIdLst>
  <p:txStyles>
    <p:titleStyle>
      <a:lvl1pPr algn="ctr" defTabSz="914400" rtl="0" eaLnBrk="1" latinLnBrk="0" hangingPunct="1">
        <a:spcBef>
          <a:spcPct val="0"/>
        </a:spcBef>
        <a:buNone/>
        <a:defRPr sz="36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1600" kern="1200">
          <a:solidFill>
            <a:srgbClr val="000000"/>
          </a:solidFill>
          <a:latin typeface="+mn-lt"/>
          <a:ea typeface="+mn-ea"/>
          <a:cs typeface="+mn-cs"/>
        </a:defRPr>
      </a:lvl1pPr>
      <a:lvl2pPr marL="742950" indent="-285750" algn="l" defTabSz="914400" rtl="0" eaLnBrk="1" latinLnBrk="0" hangingPunct="1">
        <a:spcBef>
          <a:spcPct val="20000"/>
        </a:spcBef>
        <a:buFont typeface="Arial" pitchFamily="34" charset="0"/>
        <a:buChar char="–"/>
        <a:defRPr sz="1600" kern="1200">
          <a:solidFill>
            <a:srgbClr val="000000"/>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600" kern="1200">
          <a:solidFill>
            <a:srgbClr val="000000"/>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rgbClr val="000000"/>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rgbClr val="00000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6B44AD9-B1AF-9048-9C59-FCDB69F2DF39}"/>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1AACD8A-ABEF-A847-8558-11DB83609BFA}"/>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63FF6608-1AF6-CF48-9383-9A945D003BC5}"/>
              </a:ext>
            </a:extLst>
          </p:cNvPr>
          <p:cNvSpPr/>
          <p:nvPr userDrawn="1"/>
        </p:nvSpPr>
        <p:spPr>
          <a:xfrm rot="10800000">
            <a:off x="0" y="6769099"/>
            <a:ext cx="9144000" cy="546100"/>
          </a:xfrm>
          <a:prstGeom prst="rect">
            <a:avLst/>
          </a:prstGeom>
          <a:solidFill>
            <a:srgbClr val="DA30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94571806"/>
      </p:ext>
    </p:extLst>
  </p:cSld>
  <p:clrMap bg1="lt1" tx1="dk1" bg2="lt2" tx2="dk2" accent1="accent1" accent2="accent2" accent3="accent3" accent4="accent4" accent5="accent5" accent6="accent6" hlink="hlink" folHlink="folHlink"/>
  <p:sldLayoutIdLst>
    <p:sldLayoutId id="2147483702" r:id="rId1"/>
  </p:sldLayoutIdLst>
  <p:txStyles>
    <p:titleStyle>
      <a:lvl1pPr algn="l" defTabSz="914400" rtl="0" eaLnBrk="1" latinLnBrk="0" hangingPunct="1">
        <a:lnSpc>
          <a:spcPct val="90000"/>
        </a:lnSpc>
        <a:spcBef>
          <a:spcPct val="0"/>
        </a:spcBef>
        <a:buNone/>
        <a:defRPr sz="3200" b="1" kern="1200">
          <a:solidFill>
            <a:srgbClr val="1C3E95"/>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28625" y="257473"/>
            <a:ext cx="7715250" cy="1071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28625" y="1500188"/>
            <a:ext cx="7715250" cy="424309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28625" y="5959078"/>
            <a:ext cx="2000250" cy="342305"/>
          </a:xfrm>
          <a:prstGeom prst="rect">
            <a:avLst/>
          </a:prstGeom>
        </p:spPr>
        <p:txBody>
          <a:bodyPr vert="horz" lIns="91440" tIns="45720" rIns="91440" bIns="45720" rtlCol="0" anchor="ctr"/>
          <a:lstStyle>
            <a:lvl1pPr algn="l">
              <a:defRPr sz="1125">
                <a:solidFill>
                  <a:schemeClr val="tx1">
                    <a:tint val="75000"/>
                  </a:schemeClr>
                </a:solidFill>
              </a:defRPr>
            </a:lvl1pPr>
          </a:lstStyle>
          <a:p>
            <a:fld id="{1D8BD707-D9CF-40AE-B4C6-C98DA3205C09}" type="datetimeFigureOut">
              <a:rPr lang="en-US" smtClean="0"/>
              <a:pPr/>
              <a:t>7/23/2026</a:t>
            </a:fld>
            <a:endParaRPr lang="en-US"/>
          </a:p>
        </p:txBody>
      </p:sp>
      <p:sp>
        <p:nvSpPr>
          <p:cNvPr id="5" name="Footer Placeholder 4"/>
          <p:cNvSpPr>
            <a:spLocks noGrp="1"/>
          </p:cNvSpPr>
          <p:nvPr>
            <p:ph type="ftr" sz="quarter" idx="3"/>
          </p:nvPr>
        </p:nvSpPr>
        <p:spPr>
          <a:xfrm>
            <a:off x="2928938" y="5959078"/>
            <a:ext cx="2714625" cy="342305"/>
          </a:xfrm>
          <a:prstGeom prst="rect">
            <a:avLst/>
          </a:prstGeom>
        </p:spPr>
        <p:txBody>
          <a:bodyPr vert="horz" lIns="91440" tIns="45720" rIns="91440" bIns="45720" rtlCol="0" anchor="ctr"/>
          <a:lstStyle>
            <a:lvl1pPr algn="ctr">
              <a:defRPr sz="1125">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143625" y="5959078"/>
            <a:ext cx="2000250" cy="342305"/>
          </a:xfrm>
          <a:prstGeom prst="rect">
            <a:avLst/>
          </a:prstGeom>
        </p:spPr>
        <p:txBody>
          <a:bodyPr vert="horz" lIns="91440" tIns="45720" rIns="91440" bIns="45720" rtlCol="0" anchor="ctr"/>
          <a:lstStyle>
            <a:lvl1pPr algn="r">
              <a:defRPr sz="1125">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663511432"/>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Lst>
  <p:txStyles>
    <p:titleStyle>
      <a:lvl1pPr algn="ctr" defTabSz="857250" rtl="0" eaLnBrk="1" latinLnBrk="0" hangingPunct="1">
        <a:spcBef>
          <a:spcPct val="0"/>
        </a:spcBef>
        <a:buNone/>
        <a:defRPr sz="4125" kern="1200">
          <a:solidFill>
            <a:schemeClr val="tx1"/>
          </a:solidFill>
          <a:latin typeface="+mj-lt"/>
          <a:ea typeface="+mj-ea"/>
          <a:cs typeface="+mj-cs"/>
        </a:defRPr>
      </a:lvl1pPr>
    </p:titleStyle>
    <p:bodyStyle>
      <a:lvl1pPr marL="321469" indent="-321469" algn="l" defTabSz="857250" rtl="0" eaLnBrk="1" latinLnBrk="0" hangingPunct="1">
        <a:spcBef>
          <a:spcPct val="20000"/>
        </a:spcBef>
        <a:buFont typeface="Arial" pitchFamily="34" charset="0"/>
        <a:buChar char="•"/>
        <a:defRPr sz="3000" kern="1200">
          <a:solidFill>
            <a:schemeClr val="tx1"/>
          </a:solidFill>
          <a:latin typeface="+mn-lt"/>
          <a:ea typeface="+mn-ea"/>
          <a:cs typeface="+mn-cs"/>
        </a:defRPr>
      </a:lvl1pPr>
      <a:lvl2pPr marL="696516" indent="-267891" algn="l" defTabSz="857250" rtl="0" eaLnBrk="1" latinLnBrk="0" hangingPunct="1">
        <a:spcBef>
          <a:spcPct val="20000"/>
        </a:spcBef>
        <a:buFont typeface="Arial" pitchFamily="34" charset="0"/>
        <a:buChar char="–"/>
        <a:defRPr sz="2625" kern="1200">
          <a:solidFill>
            <a:schemeClr val="tx1"/>
          </a:solidFill>
          <a:latin typeface="+mn-lt"/>
          <a:ea typeface="+mn-ea"/>
          <a:cs typeface="+mn-cs"/>
        </a:defRPr>
      </a:lvl2pPr>
      <a:lvl3pPr marL="1071563" indent="-214313" algn="l" defTabSz="857250" rtl="0" eaLnBrk="1" latinLnBrk="0" hangingPunct="1">
        <a:spcBef>
          <a:spcPct val="20000"/>
        </a:spcBef>
        <a:buFont typeface="Arial" pitchFamily="34" charset="0"/>
        <a:buChar char="•"/>
        <a:defRPr sz="2250" kern="1200">
          <a:solidFill>
            <a:schemeClr val="tx1"/>
          </a:solidFill>
          <a:latin typeface="+mn-lt"/>
          <a:ea typeface="+mn-ea"/>
          <a:cs typeface="+mn-cs"/>
        </a:defRPr>
      </a:lvl3pPr>
      <a:lvl4pPr marL="15001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4pPr>
      <a:lvl5pPr marL="19288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5pPr>
      <a:lvl6pPr marL="235743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6pPr>
      <a:lvl7pPr marL="278606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7pPr>
      <a:lvl8pPr marL="32146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8pPr>
      <a:lvl9pPr marL="36433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9pPr>
    </p:bodyStyle>
    <p:other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1.xml"/><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jpeg"/><Relationship Id="rId1" Type="http://schemas.openxmlformats.org/officeDocument/2006/relationships/slideLayout" Target="../slideLayouts/slideLayout5.xml"/><Relationship Id="rId5" Type="http://schemas.openxmlformats.org/officeDocument/2006/relationships/image" Target="../media/image12.svg"/><Relationship Id="rId4" Type="http://schemas.openxmlformats.org/officeDocument/2006/relationships/image" Target="../media/image11.svg"/></Relationships>
</file>

<file path=ppt/slides/_rels/slide11.xml.rels><?xml version="1.0" encoding="UTF-8" standalone="yes"?>
<Relationships xmlns="http://schemas.openxmlformats.org/package/2006/relationships"><Relationship Id="rId3" Type="http://schemas.openxmlformats.org/officeDocument/2006/relationships/hyperlink" Target="https://www.azleg.gov/legtext/57leg/2R/bills/sb1628p.pdf" TargetMode="External"/><Relationship Id="rId2" Type="http://schemas.openxmlformats.org/officeDocument/2006/relationships/hyperlink" Target="https://www.azleg.gov/legtext/57leg/2R/bills/HB2194P.pdf"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azleg.gov/legtext/57leg/2R/bills/SB1116S.pdf" TargetMode="External"/><Relationship Id="rId2" Type="http://schemas.openxmlformats.org/officeDocument/2006/relationships/hyperlink" Target="https://www.azleg.gov/legtext/57leg/2R/bills/SB1114S.pdf" TargetMode="External"/><Relationship Id="rId1" Type="http://schemas.openxmlformats.org/officeDocument/2006/relationships/slideLayout" Target="../slideLayouts/slideLayout2.xml"/><Relationship Id="rId4" Type="http://schemas.openxmlformats.org/officeDocument/2006/relationships/hyperlink" Target="https://www.azleg.gov/legtext/57leg/2R/bills/SB1122S.pdf"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www.azleg.gov/legtext/57leg/2R/bills/SB1233S.pdf" TargetMode="External"/><Relationship Id="rId2" Type="http://schemas.openxmlformats.org/officeDocument/2006/relationships/hyperlink" Target="https://www.azleg.gov/legtext/57leg/2R/bills/SB1171H.pdf"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www.azleg.gov/legtext/57leg/2R/bills/SB1611S.pdf" TargetMode="External"/><Relationship Id="rId2" Type="http://schemas.openxmlformats.org/officeDocument/2006/relationships/hyperlink" Target="https://www.azleg.gov/legtext/57leg/2R/bills/SB1346S.pdf"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5.jpeg"/><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hyperlink" Target="https://www.azleg.gov/legtext/57leg/1R/laws/0165.pdf" TargetMode="External"/><Relationship Id="rId2" Type="http://schemas.openxmlformats.org/officeDocument/2006/relationships/image" Target="../media/image5.jpeg"/><Relationship Id="rId1" Type="http://schemas.openxmlformats.org/officeDocument/2006/relationships/slideLayout" Target="../slideLayouts/slideLayout11.xml"/><Relationship Id="rId5" Type="http://schemas.openxmlformats.org/officeDocument/2006/relationships/image" Target="../media/image3.jpeg"/><Relationship Id="rId4" Type="http://schemas.openxmlformats.org/officeDocument/2006/relationships/hyperlink" Target="https://www.azleg.gov/legtext/57leg/1R/laws/0097.pdf"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11.xml"/><Relationship Id="rId5" Type="http://schemas.openxmlformats.org/officeDocument/2006/relationships/image" Target="../media/image3.jpeg"/><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azleg.gov/legtext/57leg/2R/bills/SB1162H.pdf" TargetMode="External"/><Relationship Id="rId2" Type="http://schemas.openxmlformats.org/officeDocument/2006/relationships/hyperlink" Target="https://www.azleg.gov/legtext/57leg/2R/laws/0083.pdf" TargetMode="External"/><Relationship Id="rId1" Type="http://schemas.openxmlformats.org/officeDocument/2006/relationships/slideLayout" Target="../slideLayouts/slideLayout2.xml"/><Relationship Id="rId4" Type="http://schemas.openxmlformats.org/officeDocument/2006/relationships/hyperlink" Target="https://www.azleg.gov/legtext/57leg/2R/bills/sb1253p.pdf"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www.azleg.gov/legtext/57leg/2R/laws/0077.pdf" TargetMode="External"/><Relationship Id="rId2" Type="http://schemas.openxmlformats.org/officeDocument/2006/relationships/hyperlink" Target="https://www.azleg.gov/legtext/57leg/2R/bills/SB1253S.pdf" TargetMode="External"/><Relationship Id="rId1" Type="http://schemas.openxmlformats.org/officeDocument/2006/relationships/slideLayout" Target="../slideLayouts/slideLayout2.xml"/><Relationship Id="rId4" Type="http://schemas.openxmlformats.org/officeDocument/2006/relationships/hyperlink" Target="https://www.azleg.gov/legtext/57leg/2R/laws/0049.pdf"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www.azleg.gov/legtext/57leg/2R/laws/0189.pdf" TargetMode="External"/><Relationship Id="rId2" Type="http://schemas.openxmlformats.org/officeDocument/2006/relationships/hyperlink" Target="https://www.azleg.gov/legtext/57leg/2R/bills/SB1253S.pdf" TargetMode="External"/><Relationship Id="rId1" Type="http://schemas.openxmlformats.org/officeDocument/2006/relationships/slideLayout" Target="../slideLayouts/slideLayout2.xml"/><Relationship Id="rId4" Type="http://schemas.openxmlformats.org/officeDocument/2006/relationships/hyperlink" Target="https://www.azleg.gov/legtext/57leg/2R/bills/SB1776S.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rgbClr val="731919">
                <a:alpha val="100000"/>
              </a:srgbClr>
            </a:gs>
            <a:gs pos="100000">
              <a:srgbClr val="E52B2B">
                <a:alpha val="100000"/>
              </a:srgbClr>
            </a:gs>
          </a:gsLst>
          <a:lin ang="5400000"/>
        </a:gradFill>
        <a:effectLst/>
      </p:bgPr>
    </p:bg>
    <p:spTree>
      <p:nvGrpSpPr>
        <p:cNvPr id="1" name=""/>
        <p:cNvGrpSpPr/>
        <p:nvPr/>
      </p:nvGrpSpPr>
      <p:grpSpPr>
        <a:xfrm>
          <a:off x="0" y="0"/>
          <a:ext cx="0" cy="0"/>
          <a:chOff x="0" y="0"/>
          <a:chExt cx="0" cy="0"/>
        </a:xfrm>
      </p:grpSpPr>
      <p:grpSp>
        <p:nvGrpSpPr>
          <p:cNvPr id="2" name="Group 2"/>
          <p:cNvGrpSpPr/>
          <p:nvPr/>
        </p:nvGrpSpPr>
        <p:grpSpPr>
          <a:xfrm>
            <a:off x="7208518" y="6011537"/>
            <a:ext cx="1676397" cy="626123"/>
            <a:chOff x="0" y="0"/>
            <a:chExt cx="2384209" cy="890486"/>
          </a:xfrm>
        </p:grpSpPr>
        <p:sp>
          <p:nvSpPr>
            <p:cNvPr id="3" name="Freeform 3" descr="A picture containing drawing  Description automatically generated"/>
            <p:cNvSpPr/>
            <p:nvPr/>
          </p:nvSpPr>
          <p:spPr>
            <a:xfrm>
              <a:off x="0" y="0"/>
              <a:ext cx="2384171" cy="890524"/>
            </a:xfrm>
            <a:custGeom>
              <a:avLst/>
              <a:gdLst/>
              <a:ahLst/>
              <a:cxnLst/>
              <a:rect l="l" t="t" r="r" b="b"/>
              <a:pathLst>
                <a:path w="2384171" h="890524">
                  <a:moveTo>
                    <a:pt x="0" y="0"/>
                  </a:moveTo>
                  <a:lnTo>
                    <a:pt x="2384171" y="0"/>
                  </a:lnTo>
                  <a:lnTo>
                    <a:pt x="2384171" y="890524"/>
                  </a:lnTo>
                  <a:lnTo>
                    <a:pt x="0" y="890524"/>
                  </a:lnTo>
                  <a:lnTo>
                    <a:pt x="0" y="0"/>
                  </a:lnTo>
                  <a:close/>
                </a:path>
              </a:pathLst>
            </a:custGeom>
            <a:blipFill>
              <a:blip r:embed="rId3"/>
              <a:stretch>
                <a:fillRect l="-150" r="-152" b="4"/>
              </a:stretch>
            </a:blipFill>
          </p:spPr>
          <p:txBody>
            <a:bodyPr/>
            <a:lstStyle/>
            <a:p>
              <a:pPr defTabSz="857250"/>
              <a:endParaRPr lang="en-US" sz="1688">
                <a:solidFill>
                  <a:prstClr val="black"/>
                </a:solidFill>
                <a:latin typeface="Calibri"/>
              </a:endParaRPr>
            </a:p>
          </p:txBody>
        </p:sp>
      </p:grpSp>
      <p:grpSp>
        <p:nvGrpSpPr>
          <p:cNvPr id="4" name="Group 4"/>
          <p:cNvGrpSpPr/>
          <p:nvPr/>
        </p:nvGrpSpPr>
        <p:grpSpPr>
          <a:xfrm>
            <a:off x="527222" y="403699"/>
            <a:ext cx="8089557" cy="1230015"/>
            <a:chOff x="-1" y="-1738"/>
            <a:chExt cx="11505148" cy="1749356"/>
          </a:xfrm>
        </p:grpSpPr>
        <p:sp>
          <p:nvSpPr>
            <p:cNvPr id="5" name="Freeform 5"/>
            <p:cNvSpPr/>
            <p:nvPr/>
          </p:nvSpPr>
          <p:spPr>
            <a:xfrm>
              <a:off x="-1" y="-1738"/>
              <a:ext cx="11505148" cy="1513701"/>
            </a:xfrm>
            <a:custGeom>
              <a:avLst/>
              <a:gdLst/>
              <a:ahLst/>
              <a:cxnLst/>
              <a:rect l="l" t="t" r="r" b="b"/>
              <a:pathLst>
                <a:path w="11505148" h="1513700">
                  <a:moveTo>
                    <a:pt x="0" y="0"/>
                  </a:moveTo>
                  <a:lnTo>
                    <a:pt x="11505148" y="0"/>
                  </a:lnTo>
                  <a:lnTo>
                    <a:pt x="11505148" y="1513700"/>
                  </a:lnTo>
                  <a:lnTo>
                    <a:pt x="0" y="1513700"/>
                  </a:lnTo>
                  <a:close/>
                </a:path>
              </a:pathLst>
            </a:custGeom>
            <a:blipFill>
              <a:blip r:embed="rId4">
                <a:alphaModFix amt="0"/>
              </a:blip>
              <a:stretch>
                <a:fillRect t="-98099" b="-98099"/>
              </a:stretch>
            </a:blipFill>
          </p:spPr>
          <p:txBody>
            <a:bodyPr/>
            <a:lstStyle/>
            <a:p>
              <a:pPr defTabSz="857250"/>
              <a:endParaRPr lang="en-US" sz="1688">
                <a:solidFill>
                  <a:prstClr val="black"/>
                </a:solidFill>
                <a:latin typeface="Calibri"/>
              </a:endParaRPr>
            </a:p>
          </p:txBody>
        </p:sp>
        <p:sp>
          <p:nvSpPr>
            <p:cNvPr id="6" name="TextBox 6"/>
            <p:cNvSpPr txBox="1"/>
            <p:nvPr/>
          </p:nvSpPr>
          <p:spPr>
            <a:xfrm>
              <a:off x="-1" y="167235"/>
              <a:ext cx="11505145" cy="1580383"/>
            </a:xfrm>
            <a:prstGeom prst="rect">
              <a:avLst/>
            </a:prstGeom>
          </p:spPr>
          <p:txBody>
            <a:bodyPr lIns="0" tIns="0" rIns="0" bIns="0" rtlCol="0" anchor="ctr"/>
            <a:lstStyle/>
            <a:p>
              <a:pPr algn="ctr" defTabSz="857250">
                <a:lnSpc>
                  <a:spcPts val="3135"/>
                </a:lnSpc>
              </a:pPr>
              <a:r>
                <a:rPr lang="en-US" sz="2612" b="1" i="1" dirty="0">
                  <a:solidFill>
                    <a:srgbClr val="FFFFFF"/>
                  </a:solidFill>
                  <a:latin typeface="Calibri (MS) Bold"/>
                  <a:ea typeface="Calibri (MS) Bold"/>
                  <a:cs typeface="Calibri (MS) Bold"/>
                  <a:sym typeface="Calibri (MS) Bold"/>
                </a:rPr>
                <a:t>Sine Die</a:t>
              </a:r>
            </a:p>
            <a:p>
              <a:pPr algn="ctr" defTabSz="857250">
                <a:lnSpc>
                  <a:spcPts val="3135"/>
                </a:lnSpc>
              </a:pPr>
              <a:r>
                <a:rPr lang="en-US" dirty="0">
                  <a:solidFill>
                    <a:schemeClr val="bg1"/>
                  </a:solidFill>
                  <a:latin typeface="Calibri" panose="020F0502020204030204" pitchFamily="34" charset="0"/>
                </a:rPr>
                <a:t>57</a:t>
              </a:r>
              <a:r>
                <a:rPr lang="en-US" baseline="30000" dirty="0">
                  <a:solidFill>
                    <a:schemeClr val="bg1"/>
                  </a:solidFill>
                  <a:latin typeface="Calibri" panose="020F0502020204030204" pitchFamily="34" charset="0"/>
                </a:rPr>
                <a:t>th</a:t>
              </a:r>
              <a:r>
                <a:rPr lang="en-US" dirty="0">
                  <a:solidFill>
                    <a:schemeClr val="bg1"/>
                  </a:solidFill>
                  <a:latin typeface="Calibri" panose="020F0502020204030204" pitchFamily="34" charset="0"/>
                </a:rPr>
                <a:t> Legislature – Second Regular Session</a:t>
              </a:r>
              <a:br>
                <a:rPr lang="en-US" dirty="0">
                  <a:solidFill>
                    <a:schemeClr val="bg1"/>
                  </a:solidFill>
                  <a:latin typeface="Calibri" panose="020F0502020204030204" pitchFamily="34" charset="0"/>
                </a:rPr>
              </a:br>
              <a:r>
                <a:rPr lang="en-US" dirty="0">
                  <a:solidFill>
                    <a:schemeClr val="bg1"/>
                  </a:solidFill>
                  <a:ea typeface="Calibri"/>
                  <a:cs typeface="Calibri"/>
                </a:rPr>
                <a:t>July 24, 2026</a:t>
              </a:r>
              <a:endParaRPr lang="en-US" b="1" dirty="0">
                <a:solidFill>
                  <a:schemeClr val="bg1"/>
                </a:solidFill>
                <a:latin typeface="Calibri (MS) Bold"/>
                <a:ea typeface="Calibri (MS) Bold"/>
                <a:cs typeface="Calibri (MS) Bold"/>
                <a:sym typeface="Calibri (MS) Bold"/>
              </a:endParaRPr>
            </a:p>
          </p:txBody>
        </p:sp>
      </p:grpSp>
      <p:sp>
        <p:nvSpPr>
          <p:cNvPr id="7" name="TextBox 7"/>
          <p:cNvSpPr txBox="1"/>
          <p:nvPr/>
        </p:nvSpPr>
        <p:spPr>
          <a:xfrm>
            <a:off x="268110" y="5746345"/>
            <a:ext cx="8616778" cy="646331"/>
          </a:xfrm>
          <a:prstGeom prst="rect">
            <a:avLst/>
          </a:prstGeom>
        </p:spPr>
        <p:txBody>
          <a:bodyPr wrap="square" lIns="0" tIns="0" rIns="0" bIns="0" rtlCol="0" anchor="t">
            <a:spAutoFit/>
          </a:bodyPr>
          <a:lstStyle/>
          <a:p>
            <a:pPr algn="ctr" defTabSz="857250"/>
            <a:r>
              <a:rPr lang="en-US" sz="1400" b="1">
                <a:solidFill>
                  <a:srgbClr val="FFFFFF"/>
                </a:solidFill>
                <a:latin typeface="Calibri (MS) Bold"/>
                <a:ea typeface="Calibri (MS) Bold"/>
                <a:cs typeface="Calibri (MS) Bold"/>
                <a:sym typeface="Calibri (MS) Bold"/>
              </a:rPr>
              <a:t>Presented By: </a:t>
            </a:r>
          </a:p>
          <a:p>
            <a:pPr algn="ctr" defTabSz="857250"/>
            <a:r>
              <a:rPr lang="en-US" sz="1400" b="1">
                <a:solidFill>
                  <a:srgbClr val="FFFFFF"/>
                </a:solidFill>
                <a:latin typeface="Calibri (MS) Bold"/>
                <a:ea typeface="Calibri (MS) Bold"/>
                <a:cs typeface="Calibri (MS) Bold"/>
                <a:sym typeface="Calibri (MS) Bold"/>
              </a:rPr>
              <a:t>Damien Johnson</a:t>
            </a:r>
          </a:p>
          <a:p>
            <a:pPr algn="ctr" defTabSz="857250"/>
            <a:r>
              <a:rPr lang="en-US" sz="1400" b="1">
                <a:solidFill>
                  <a:srgbClr val="FFFFFF"/>
                </a:solidFill>
                <a:latin typeface="Calibri (MS) Bold"/>
                <a:ea typeface="Calibri (MS) Bold"/>
                <a:cs typeface="Calibri (MS) Bold"/>
                <a:sym typeface="Calibri (MS) Bold"/>
              </a:rPr>
              <a:t>Director of Government Relations</a:t>
            </a:r>
          </a:p>
        </p:txBody>
      </p:sp>
      <p:pic>
        <p:nvPicPr>
          <p:cNvPr id="9" name="Picture 8">
            <a:extLst>
              <a:ext uri="{FF2B5EF4-FFF2-40B4-BE49-F238E27FC236}">
                <a16:creationId xmlns:a16="http://schemas.microsoft.com/office/drawing/2014/main" id="{4F96668B-DB17-3347-6EDA-E6BF76381AC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04962" y="1894968"/>
            <a:ext cx="5134074" cy="342442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7A16EC-7BE6-4F95-66BD-201D8D324CFE}"/>
              </a:ext>
            </a:extLst>
          </p:cNvPr>
          <p:cNvSpPr>
            <a:spLocks noGrp="1"/>
          </p:cNvSpPr>
          <p:nvPr>
            <p:ph type="ctrTitle"/>
          </p:nvPr>
        </p:nvSpPr>
        <p:spPr>
          <a:xfrm>
            <a:off x="838879" y="5016630"/>
            <a:ext cx="7286625" cy="1378148"/>
          </a:xfrm>
        </p:spPr>
        <p:txBody>
          <a:bodyPr/>
          <a:lstStyle/>
          <a:p>
            <a:r>
              <a:rPr lang="en-US"/>
              <a:t>Director Johnston Confirmed!</a:t>
            </a:r>
          </a:p>
        </p:txBody>
      </p:sp>
      <p:pic>
        <p:nvPicPr>
          <p:cNvPr id="4" name="Picture 4" descr="Image">
            <a:extLst>
              <a:ext uri="{FF2B5EF4-FFF2-40B4-BE49-F238E27FC236}">
                <a16:creationId xmlns:a16="http://schemas.microsoft.com/office/drawing/2014/main" id="{DCF8432B-14AA-1CA9-2D2D-4456561D02C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8687" y="917903"/>
            <a:ext cx="7286625" cy="4098727"/>
          </a:xfrm>
          <a:prstGeom prst="rect">
            <a:avLst/>
          </a:prstGeom>
          <a:noFill/>
          <a:extLst>
            <a:ext uri="{909E8E84-426E-40DD-AFC4-6F175D3DCCD1}">
              <a14:hiddenFill xmlns:a14="http://schemas.microsoft.com/office/drawing/2010/main">
                <a:solidFill>
                  <a:srgbClr val="FFFFFF"/>
                </a:solidFill>
              </a14:hiddenFill>
            </a:ext>
          </a:extLst>
        </p:spPr>
      </p:pic>
      <p:pic>
        <p:nvPicPr>
          <p:cNvPr id="6" name="Graphic 5" descr="Balloons outline">
            <a:extLst>
              <a:ext uri="{FF2B5EF4-FFF2-40B4-BE49-F238E27FC236}">
                <a16:creationId xmlns:a16="http://schemas.microsoft.com/office/drawing/2014/main" id="{A433B31A-FA73-9478-5411-6443E00FF13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11383">
            <a:off x="7847920" y="115635"/>
            <a:ext cx="914400" cy="914400"/>
          </a:xfrm>
          <a:prstGeom prst="rect">
            <a:avLst/>
          </a:prstGeom>
        </p:spPr>
      </p:pic>
      <p:pic>
        <p:nvPicPr>
          <p:cNvPr id="8" name="Graphic 7" descr="Bunting outline">
            <a:extLst>
              <a:ext uri="{FF2B5EF4-FFF2-40B4-BE49-F238E27FC236}">
                <a16:creationId xmlns:a16="http://schemas.microsoft.com/office/drawing/2014/main" id="{B7A0B47C-874A-4244-EF5C-9FC65D05604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5522" y="-66685"/>
            <a:ext cx="1551217" cy="1551217"/>
          </a:xfrm>
          <a:prstGeom prst="rect">
            <a:avLst/>
          </a:prstGeom>
        </p:spPr>
      </p:pic>
      <p:pic>
        <p:nvPicPr>
          <p:cNvPr id="10" name="Graphic 9" descr="Fireworks outline">
            <a:extLst>
              <a:ext uri="{FF2B5EF4-FFF2-40B4-BE49-F238E27FC236}">
                <a16:creationId xmlns:a16="http://schemas.microsoft.com/office/drawing/2014/main" id="{A2CB33E4-B63C-1769-5284-38CC99E8CF4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20472785">
            <a:off x="342113" y="5248504"/>
            <a:ext cx="914400" cy="914400"/>
          </a:xfrm>
          <a:prstGeom prst="rect">
            <a:avLst/>
          </a:prstGeom>
        </p:spPr>
      </p:pic>
      <p:pic>
        <p:nvPicPr>
          <p:cNvPr id="11" name="Graphic 10" descr="Fireworks outline">
            <a:extLst>
              <a:ext uri="{FF2B5EF4-FFF2-40B4-BE49-F238E27FC236}">
                <a16:creationId xmlns:a16="http://schemas.microsoft.com/office/drawing/2014/main" id="{3AF6F5B7-DDF5-D74F-39C8-E60BE453486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1769717">
            <a:off x="7713208" y="5248503"/>
            <a:ext cx="914400" cy="914400"/>
          </a:xfrm>
          <a:prstGeom prst="rect">
            <a:avLst/>
          </a:prstGeom>
        </p:spPr>
      </p:pic>
    </p:spTree>
    <p:extLst>
      <p:ext uri="{BB962C8B-B14F-4D97-AF65-F5344CB8AC3E}">
        <p14:creationId xmlns:p14="http://schemas.microsoft.com/office/powerpoint/2010/main" val="3388217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4552B2-12C4-0F64-B2C2-98BC36381D8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EC4EFD-0E53-74AF-3D14-8D133C4A8D6B}"/>
              </a:ext>
            </a:extLst>
          </p:cNvPr>
          <p:cNvSpPr>
            <a:spLocks noGrp="1"/>
          </p:cNvSpPr>
          <p:nvPr>
            <p:ph idx="1"/>
          </p:nvPr>
        </p:nvSpPr>
        <p:spPr>
          <a:xfrm>
            <a:off x="1281458" y="1344169"/>
            <a:ext cx="7382481" cy="5100174"/>
          </a:xfrm>
        </p:spPr>
        <p:txBody>
          <a:bodyPr vert="horz" lIns="91440" tIns="45720" rIns="91440" bIns="45720" rtlCol="0">
            <a:noAutofit/>
          </a:bodyPr>
          <a:lstStyle/>
          <a:p>
            <a:r>
              <a:rPr lang="en-US" sz="1800" b="1" dirty="0">
                <a:solidFill>
                  <a:srgbClr val="C00000"/>
                </a:solidFill>
                <a:hlinkClick r:id="rId2">
                  <a:extLst>
                    <a:ext uri="{A12FA001-AC4F-418D-AE19-62706E023703}">
                      <ahyp:hlinkClr xmlns:ahyp="http://schemas.microsoft.com/office/drawing/2018/hyperlinkcolor" val="tx"/>
                    </a:ext>
                  </a:extLst>
                </a:hlinkClick>
              </a:rPr>
              <a:t>HB2194 claims; prior authorization; denials; contact</a:t>
            </a:r>
            <a:endParaRPr lang="en-US" sz="1800" b="1" dirty="0">
              <a:solidFill>
                <a:srgbClr val="C00000"/>
              </a:solidFill>
            </a:endParaRPr>
          </a:p>
          <a:p>
            <a:pPr lvl="1"/>
            <a:r>
              <a:rPr lang="en-US" sz="1800" b="1" dirty="0">
                <a:solidFill>
                  <a:schemeClr val="tx1"/>
                </a:solidFill>
              </a:rPr>
              <a:t>Sponsor: </a:t>
            </a:r>
            <a:r>
              <a:rPr lang="en-US" sz="1800" dirty="0">
                <a:solidFill>
                  <a:schemeClr val="tx1"/>
                </a:solidFill>
              </a:rPr>
              <a:t>Representative Bliss</a:t>
            </a:r>
          </a:p>
          <a:p>
            <a:pPr lvl="2"/>
            <a:r>
              <a:rPr lang="en-US" sz="1800" dirty="0">
                <a:solidFill>
                  <a:schemeClr val="tx1"/>
                </a:solidFill>
              </a:rPr>
              <a:t>Requires health care insurers to provide a detailed explanation for any denied claim or prior authorization and to include contact information of a person or department who can address questions regarding the denial.</a:t>
            </a:r>
            <a:endParaRPr lang="en-US" sz="1800" dirty="0">
              <a:solidFill>
                <a:schemeClr val="tx1"/>
              </a:solidFill>
              <a:ea typeface="Calibri"/>
              <a:cs typeface="Calibri"/>
            </a:endParaRPr>
          </a:p>
          <a:p>
            <a:pPr lvl="1"/>
            <a:r>
              <a:rPr lang="en-US" sz="1800" b="1" dirty="0">
                <a:solidFill>
                  <a:schemeClr val="tx1"/>
                </a:solidFill>
              </a:rPr>
              <a:t>Bill died in the House Rules committee due to the chair's refusal to move the bill forward</a:t>
            </a:r>
            <a:r>
              <a:rPr lang="en-US" sz="1800" dirty="0">
                <a:solidFill>
                  <a:schemeClr val="tx1"/>
                </a:solidFill>
              </a:rPr>
              <a:t>. </a:t>
            </a:r>
          </a:p>
          <a:p>
            <a:r>
              <a:rPr lang="en-US" sz="1800" b="1" dirty="0">
                <a:solidFill>
                  <a:srgbClr val="C00000"/>
                </a:solidFill>
                <a:hlinkClick r:id="rId3">
                  <a:extLst>
                    <a:ext uri="{A12FA001-AC4F-418D-AE19-62706E023703}">
                      <ahyp:hlinkClr xmlns:ahyp="http://schemas.microsoft.com/office/drawing/2018/hyperlinkcolor" val="tx"/>
                    </a:ext>
                  </a:extLst>
                </a:hlinkClick>
              </a:rPr>
              <a:t>SB1628 claims denial; prior authorization; reporting</a:t>
            </a:r>
            <a:endParaRPr lang="en-US" sz="1800" b="1" dirty="0">
              <a:solidFill>
                <a:srgbClr val="C00000"/>
              </a:solidFill>
            </a:endParaRPr>
          </a:p>
          <a:p>
            <a:pPr lvl="1"/>
            <a:r>
              <a:rPr lang="en-US" sz="1800" b="1" dirty="0">
                <a:solidFill>
                  <a:schemeClr val="tx1"/>
                </a:solidFill>
              </a:rPr>
              <a:t>Sponsor: </a:t>
            </a:r>
            <a:r>
              <a:rPr lang="en-US" sz="1800" dirty="0">
                <a:solidFill>
                  <a:schemeClr val="tx1"/>
                </a:solidFill>
              </a:rPr>
              <a:t>Senator Angius</a:t>
            </a:r>
            <a:endParaRPr lang="en-US" sz="1800" dirty="0">
              <a:solidFill>
                <a:schemeClr val="tx1"/>
              </a:solidFill>
              <a:ea typeface="Calibri"/>
              <a:cs typeface="Calibri"/>
            </a:endParaRPr>
          </a:p>
          <a:p>
            <a:pPr lvl="2"/>
            <a:r>
              <a:rPr lang="en-US" sz="1800" dirty="0">
                <a:solidFill>
                  <a:schemeClr val="tx1"/>
                </a:solidFill>
              </a:rPr>
              <a:t>Requires that health plans report claims and prior authorization denial rates to DIFI and the top categories for denials of each.</a:t>
            </a:r>
          </a:p>
          <a:p>
            <a:pPr lvl="1"/>
            <a:r>
              <a:rPr lang="en-US" sz="1800" b="1" dirty="0">
                <a:solidFill>
                  <a:schemeClr val="tx1"/>
                </a:solidFill>
              </a:rPr>
              <a:t>Held in the House</a:t>
            </a:r>
            <a:endParaRPr lang="en-US" sz="1800" dirty="0">
              <a:solidFill>
                <a:schemeClr val="tx1"/>
              </a:solidFill>
            </a:endParaRPr>
          </a:p>
          <a:p>
            <a:pPr lvl="1"/>
            <a:endParaRPr lang="en-US" sz="1400" dirty="0">
              <a:solidFill>
                <a:schemeClr val="tx1"/>
              </a:solidFill>
            </a:endParaRPr>
          </a:p>
          <a:p>
            <a:endParaRPr lang="en-US" sz="1400" dirty="0"/>
          </a:p>
          <a:p>
            <a:pPr marL="457200" lvl="1" indent="0">
              <a:buNone/>
            </a:pPr>
            <a:endParaRPr lang="en-US" sz="1800" dirty="0">
              <a:solidFill>
                <a:schemeClr val="tx1"/>
              </a:solidFill>
              <a:highlight>
                <a:srgbClr val="00FF00"/>
              </a:highlight>
              <a:ea typeface="Calibri"/>
              <a:cs typeface="Calibri"/>
            </a:endParaRPr>
          </a:p>
          <a:p>
            <a:endParaRPr lang="en-US" sz="1800" dirty="0"/>
          </a:p>
          <a:p>
            <a:endParaRPr lang="en-US" sz="1800" dirty="0"/>
          </a:p>
          <a:p>
            <a:endParaRPr lang="en-US" sz="1800" dirty="0"/>
          </a:p>
        </p:txBody>
      </p:sp>
      <p:sp>
        <p:nvSpPr>
          <p:cNvPr id="4" name="Rectangle: Rounded Corners 3">
            <a:extLst>
              <a:ext uri="{FF2B5EF4-FFF2-40B4-BE49-F238E27FC236}">
                <a16:creationId xmlns:a16="http://schemas.microsoft.com/office/drawing/2014/main" id="{D76419AE-19C1-E666-3102-5DB003FDBEB2}"/>
              </a:ext>
            </a:extLst>
          </p:cNvPr>
          <p:cNvSpPr/>
          <p:nvPr/>
        </p:nvSpPr>
        <p:spPr>
          <a:xfrm>
            <a:off x="1281458" y="116586"/>
            <a:ext cx="7549249" cy="11430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t>What didn’t move forward…</a:t>
            </a:r>
          </a:p>
        </p:txBody>
      </p:sp>
    </p:spTree>
    <p:extLst>
      <p:ext uri="{BB962C8B-B14F-4D97-AF65-F5344CB8AC3E}">
        <p14:creationId xmlns:p14="http://schemas.microsoft.com/office/powerpoint/2010/main" val="36684995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95579D-D215-EC1F-A800-8A3AFF80C1A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23E692D-F4DC-A616-4BE7-AD1041931D0B}"/>
              </a:ext>
            </a:extLst>
          </p:cNvPr>
          <p:cNvSpPr>
            <a:spLocks noGrp="1"/>
          </p:cNvSpPr>
          <p:nvPr>
            <p:ph idx="1"/>
          </p:nvPr>
        </p:nvSpPr>
        <p:spPr>
          <a:xfrm>
            <a:off x="1281458" y="1351026"/>
            <a:ext cx="7549249" cy="5221333"/>
          </a:xfrm>
        </p:spPr>
        <p:txBody>
          <a:bodyPr vert="horz" lIns="91440" tIns="45720" rIns="91440" bIns="45720" rtlCol="0">
            <a:noAutofit/>
          </a:bodyPr>
          <a:lstStyle/>
          <a:p>
            <a:r>
              <a:rPr lang="en-US" b="1" dirty="0">
                <a:solidFill>
                  <a:srgbClr val="C00000"/>
                </a:solidFill>
                <a:hlinkClick r:id="rId2">
                  <a:extLst>
                    <a:ext uri="{A12FA001-AC4F-418D-AE19-62706E023703}">
                      <ahyp:hlinkClr xmlns:ahyp="http://schemas.microsoft.com/office/drawing/2018/hyperlinkcolor" val="tx"/>
                    </a:ext>
                  </a:extLst>
                </a:hlinkClick>
              </a:rPr>
              <a:t>SB1114 (appropriation; behavioral health patient brokering)</a:t>
            </a:r>
            <a:endParaRPr lang="en-US" b="1" dirty="0">
              <a:solidFill>
                <a:srgbClr val="C00000"/>
              </a:solidFill>
            </a:endParaRPr>
          </a:p>
          <a:p>
            <a:pPr lvl="1"/>
            <a:r>
              <a:rPr lang="en-US" b="1" dirty="0">
                <a:solidFill>
                  <a:schemeClr val="tx1"/>
                </a:solidFill>
              </a:rPr>
              <a:t>Sponsor: </a:t>
            </a:r>
            <a:r>
              <a:rPr lang="en-US" dirty="0">
                <a:solidFill>
                  <a:schemeClr val="tx1"/>
                </a:solidFill>
              </a:rPr>
              <a:t>Senator Werner </a:t>
            </a:r>
          </a:p>
          <a:p>
            <a:pPr lvl="2"/>
            <a:r>
              <a:rPr lang="en-US" dirty="0">
                <a:solidFill>
                  <a:schemeClr val="tx1"/>
                </a:solidFill>
              </a:rPr>
              <a:t>Would have appropriated $1 million for investigations relating to behavioral health patient brokering.</a:t>
            </a:r>
          </a:p>
          <a:p>
            <a:pPr lvl="1"/>
            <a:r>
              <a:rPr lang="en-US" b="1" dirty="0">
                <a:solidFill>
                  <a:schemeClr val="tx1"/>
                </a:solidFill>
              </a:rPr>
              <a:t>Held in the House</a:t>
            </a:r>
            <a:endParaRPr lang="en-US" b="1" dirty="0"/>
          </a:p>
          <a:p>
            <a:r>
              <a:rPr lang="en-US" b="1" dirty="0">
                <a:solidFill>
                  <a:srgbClr val="C00000"/>
                </a:solidFill>
                <a:hlinkClick r:id="rId3">
                  <a:extLst>
                    <a:ext uri="{A12FA001-AC4F-418D-AE19-62706E023703}">
                      <ahyp:hlinkClr xmlns:ahyp="http://schemas.microsoft.com/office/drawing/2018/hyperlinkcolor" val="tx"/>
                    </a:ext>
                  </a:extLst>
                </a:hlinkClick>
              </a:rPr>
              <a:t>SB1116 (AHCCCS; claims review; behavioral health)</a:t>
            </a:r>
            <a:endParaRPr lang="en-US" b="1" dirty="0">
              <a:solidFill>
                <a:srgbClr val="C00000"/>
              </a:solidFill>
            </a:endParaRPr>
          </a:p>
          <a:p>
            <a:pPr lvl="1"/>
            <a:r>
              <a:rPr lang="en-US" b="1" dirty="0">
                <a:solidFill>
                  <a:schemeClr val="tx1"/>
                </a:solidFill>
              </a:rPr>
              <a:t>Sponsor: </a:t>
            </a:r>
            <a:r>
              <a:rPr lang="en-US" dirty="0">
                <a:solidFill>
                  <a:schemeClr val="tx1"/>
                </a:solidFill>
              </a:rPr>
              <a:t>Senator Werner</a:t>
            </a:r>
          </a:p>
          <a:p>
            <a:pPr lvl="2"/>
            <a:r>
              <a:rPr lang="en-US" dirty="0">
                <a:solidFill>
                  <a:schemeClr val="tx1"/>
                </a:solidFill>
                <a:ea typeface="Calibri"/>
                <a:cs typeface="Calibri"/>
              </a:rPr>
              <a:t>Would have </a:t>
            </a:r>
            <a:r>
              <a:rPr lang="en-US" dirty="0">
                <a:solidFill>
                  <a:schemeClr val="tx1"/>
                </a:solidFill>
              </a:rPr>
              <a:t>required medical necessity denials for American Indian Health Program behavioral health services to be reviewed and approved by a qualified clinician with at least two years of relevant experience.</a:t>
            </a:r>
          </a:p>
          <a:p>
            <a:pPr lvl="1"/>
            <a:r>
              <a:rPr lang="en-US" b="1" dirty="0">
                <a:solidFill>
                  <a:schemeClr val="tx1"/>
                </a:solidFill>
                <a:ea typeface="Calibri"/>
                <a:cs typeface="Calibri"/>
              </a:rPr>
              <a:t>Held in the House</a:t>
            </a:r>
          </a:p>
          <a:p>
            <a:r>
              <a:rPr lang="en-US" b="1" dirty="0">
                <a:solidFill>
                  <a:srgbClr val="C00000"/>
                </a:solidFill>
                <a:ea typeface="Calibri"/>
                <a:cs typeface="Calibri"/>
                <a:hlinkClick r:id="rId4">
                  <a:extLst>
                    <a:ext uri="{A12FA001-AC4F-418D-AE19-62706E023703}">
                      <ahyp:hlinkClr xmlns:ahyp="http://schemas.microsoft.com/office/drawing/2018/hyperlinkcolor" val="tx"/>
                    </a:ext>
                  </a:extLst>
                </a:hlinkClick>
              </a:rPr>
              <a:t>SB1122 (AHCCCS; prior authorization; behavioral health)</a:t>
            </a:r>
            <a:endParaRPr lang="en-US" b="1" dirty="0">
              <a:solidFill>
                <a:srgbClr val="C00000"/>
              </a:solidFill>
              <a:ea typeface="Calibri"/>
              <a:cs typeface="Calibri"/>
            </a:endParaRPr>
          </a:p>
          <a:p>
            <a:pPr lvl="1"/>
            <a:r>
              <a:rPr lang="en-US" b="1" dirty="0">
                <a:solidFill>
                  <a:schemeClr val="tx1"/>
                </a:solidFill>
                <a:ea typeface="Calibri"/>
                <a:cs typeface="Calibri"/>
              </a:rPr>
              <a:t>Sponsor: </a:t>
            </a:r>
            <a:r>
              <a:rPr lang="en-US" dirty="0">
                <a:solidFill>
                  <a:schemeClr val="tx1"/>
                </a:solidFill>
                <a:ea typeface="Calibri"/>
                <a:cs typeface="Calibri"/>
              </a:rPr>
              <a:t>Senator Werner</a:t>
            </a:r>
          </a:p>
          <a:p>
            <a:pPr lvl="2"/>
            <a:r>
              <a:rPr lang="en-US" dirty="0">
                <a:solidFill>
                  <a:schemeClr val="tx1"/>
                </a:solidFill>
                <a:ea typeface="Calibri"/>
                <a:cs typeface="Calibri"/>
              </a:rPr>
              <a:t>Would have restricted AHCCCS from imposing 100% prepayment review on American Indian Health Program behavioral health providers except when the provider is noncompliant with a corrective action plan.</a:t>
            </a:r>
          </a:p>
          <a:p>
            <a:pPr lvl="1"/>
            <a:r>
              <a:rPr lang="en-US" b="1" dirty="0">
                <a:solidFill>
                  <a:schemeClr val="tx1"/>
                </a:solidFill>
                <a:ea typeface="Calibri"/>
                <a:cs typeface="Calibri"/>
              </a:rPr>
              <a:t>Held in the House</a:t>
            </a:r>
            <a:endParaRPr lang="en-US" b="1" dirty="0"/>
          </a:p>
          <a:p>
            <a:endParaRPr lang="en-US" sz="1400" dirty="0"/>
          </a:p>
          <a:p>
            <a:endParaRPr lang="en-US" sz="1800" dirty="0"/>
          </a:p>
        </p:txBody>
      </p:sp>
      <p:sp>
        <p:nvSpPr>
          <p:cNvPr id="4" name="Rectangle: Rounded Corners 3">
            <a:extLst>
              <a:ext uri="{FF2B5EF4-FFF2-40B4-BE49-F238E27FC236}">
                <a16:creationId xmlns:a16="http://schemas.microsoft.com/office/drawing/2014/main" id="{1848B41C-5770-AEBC-9813-AAD9B85E93EA}"/>
              </a:ext>
            </a:extLst>
          </p:cNvPr>
          <p:cNvSpPr/>
          <p:nvPr/>
        </p:nvSpPr>
        <p:spPr>
          <a:xfrm>
            <a:off x="1281458" y="80010"/>
            <a:ext cx="7549249" cy="11430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t>What didn’t move forward…</a:t>
            </a:r>
          </a:p>
        </p:txBody>
      </p:sp>
    </p:spTree>
    <p:extLst>
      <p:ext uri="{BB962C8B-B14F-4D97-AF65-F5344CB8AC3E}">
        <p14:creationId xmlns:p14="http://schemas.microsoft.com/office/powerpoint/2010/main" val="5678431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4087A2-11E7-7958-EDE9-89A1DAA9311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2B74C78-89DE-952C-2B45-A6BD8046F8FC}"/>
              </a:ext>
            </a:extLst>
          </p:cNvPr>
          <p:cNvSpPr>
            <a:spLocks noGrp="1"/>
          </p:cNvSpPr>
          <p:nvPr>
            <p:ph idx="1"/>
          </p:nvPr>
        </p:nvSpPr>
        <p:spPr>
          <a:xfrm>
            <a:off x="1281458" y="1396746"/>
            <a:ext cx="7549249" cy="5221333"/>
          </a:xfrm>
        </p:spPr>
        <p:txBody>
          <a:bodyPr vert="horz" lIns="91440" tIns="45720" rIns="91440" bIns="45720" rtlCol="0">
            <a:noAutofit/>
          </a:bodyPr>
          <a:lstStyle/>
          <a:p>
            <a:r>
              <a:rPr lang="en-US" sz="1800" b="1" dirty="0">
                <a:solidFill>
                  <a:srgbClr val="C00000"/>
                </a:solidFill>
                <a:ea typeface="Calibri"/>
                <a:cs typeface="Calibri"/>
                <a:hlinkClick r:id="rId2">
                  <a:extLst>
                    <a:ext uri="{A12FA001-AC4F-418D-AE19-62706E023703}">
                      <ahyp:hlinkClr xmlns:ahyp="http://schemas.microsoft.com/office/drawing/2018/hyperlinkcolor" val="tx"/>
                    </a:ext>
                  </a:extLst>
                </a:hlinkClick>
              </a:rPr>
              <a:t>SB1171 (AHCCCS; dual enrollment; notice)</a:t>
            </a:r>
            <a:endParaRPr lang="en-US" sz="1800" b="1" dirty="0">
              <a:solidFill>
                <a:srgbClr val="C00000"/>
              </a:solidFill>
              <a:ea typeface="Calibri"/>
              <a:cs typeface="Calibri"/>
            </a:endParaRPr>
          </a:p>
          <a:p>
            <a:pPr lvl="1"/>
            <a:r>
              <a:rPr lang="en-US" sz="1800" b="1" dirty="0">
                <a:solidFill>
                  <a:schemeClr val="tx1"/>
                </a:solidFill>
                <a:ea typeface="Calibri"/>
                <a:cs typeface="Calibri"/>
              </a:rPr>
              <a:t>Sponsor: </a:t>
            </a:r>
            <a:r>
              <a:rPr lang="en-US" sz="1800" dirty="0">
                <a:solidFill>
                  <a:schemeClr val="tx1"/>
                </a:solidFill>
                <a:ea typeface="Calibri"/>
                <a:cs typeface="Calibri"/>
              </a:rPr>
              <a:t>Senator Werner</a:t>
            </a:r>
          </a:p>
          <a:p>
            <a:pPr lvl="2"/>
            <a:r>
              <a:rPr lang="en-US" sz="1800" dirty="0">
                <a:solidFill>
                  <a:schemeClr val="tx1"/>
                </a:solidFill>
                <a:ea typeface="Calibri"/>
                <a:cs typeface="Calibri"/>
              </a:rPr>
              <a:t>Would have required applicants, licensees, owners, and controlling persons of behavioral health facilities to be U.S. citizens or have permanent residency and a valid fingerprint clearance card. </a:t>
            </a:r>
          </a:p>
          <a:p>
            <a:pPr lvl="1"/>
            <a:r>
              <a:rPr lang="en-US" sz="1800" b="1" dirty="0">
                <a:solidFill>
                  <a:schemeClr val="tx1"/>
                </a:solidFill>
                <a:ea typeface="Calibri"/>
                <a:cs typeface="Calibri"/>
              </a:rPr>
              <a:t>Vetoed by the Governor – letter cites the bill would harm good healthcare providers</a:t>
            </a:r>
          </a:p>
          <a:p>
            <a:r>
              <a:rPr lang="en-US" sz="1800" b="1" dirty="0">
                <a:solidFill>
                  <a:srgbClr val="C00000"/>
                </a:solidFill>
                <a:ea typeface="Calibri"/>
                <a:cs typeface="Calibri"/>
                <a:hlinkClick r:id="rId3">
                  <a:extLst>
                    <a:ext uri="{A12FA001-AC4F-418D-AE19-62706E023703}">
                      <ahyp:hlinkClr xmlns:ahyp="http://schemas.microsoft.com/office/drawing/2018/hyperlinkcolor" val="tx"/>
                    </a:ext>
                  </a:extLst>
                </a:hlinkClick>
              </a:rPr>
              <a:t>SB1233 (administrative deficiencies; cure period)</a:t>
            </a:r>
            <a:endParaRPr lang="en-US" sz="1800" b="1" dirty="0">
              <a:solidFill>
                <a:srgbClr val="C00000"/>
              </a:solidFill>
              <a:ea typeface="Calibri"/>
              <a:cs typeface="Calibri"/>
            </a:endParaRPr>
          </a:p>
          <a:p>
            <a:pPr lvl="1"/>
            <a:r>
              <a:rPr lang="en-US" sz="1800" b="1" dirty="0">
                <a:solidFill>
                  <a:schemeClr val="tx1"/>
                </a:solidFill>
                <a:ea typeface="Calibri"/>
                <a:cs typeface="Calibri"/>
              </a:rPr>
              <a:t>Sponsor: </a:t>
            </a:r>
            <a:r>
              <a:rPr lang="en-US" sz="1800" dirty="0">
                <a:solidFill>
                  <a:schemeClr val="tx1"/>
                </a:solidFill>
                <a:ea typeface="Calibri"/>
                <a:cs typeface="Calibri"/>
              </a:rPr>
              <a:t>Senator Werner</a:t>
            </a:r>
          </a:p>
          <a:p>
            <a:pPr lvl="2"/>
            <a:r>
              <a:rPr lang="en-US" sz="1800" dirty="0">
                <a:solidFill>
                  <a:schemeClr val="tx1"/>
                </a:solidFill>
                <a:ea typeface="Calibri"/>
                <a:cs typeface="Calibri"/>
              </a:rPr>
              <a:t>Would have required ADHS, AHCCCS, and DES to provide a 72-hour cure period before taking enforcement action against a contracted or licensed facility for administrative deficiencies. </a:t>
            </a:r>
          </a:p>
          <a:p>
            <a:pPr lvl="1"/>
            <a:r>
              <a:rPr lang="en-US" sz="1800" b="1" dirty="0">
                <a:solidFill>
                  <a:schemeClr val="tx1"/>
                </a:solidFill>
                <a:ea typeface="Calibri"/>
                <a:cs typeface="Calibri"/>
              </a:rPr>
              <a:t>Vetoed by the Governor – letter cites the bill falls short of the State’s responsibility to the taxpayers to ensure that it safeguards against fraud, waste, and abuse.</a:t>
            </a:r>
            <a:endParaRPr lang="en-US" sz="1800" b="1" dirty="0">
              <a:solidFill>
                <a:srgbClr val="C00000"/>
              </a:solidFill>
            </a:endParaRPr>
          </a:p>
          <a:p>
            <a:endParaRPr lang="en-US" sz="1400" dirty="0">
              <a:solidFill>
                <a:schemeClr val="tx1"/>
              </a:solidFill>
              <a:ea typeface="Calibri"/>
              <a:cs typeface="Calibri"/>
            </a:endParaRPr>
          </a:p>
          <a:p>
            <a:endParaRPr lang="en-US" sz="1400" dirty="0"/>
          </a:p>
          <a:p>
            <a:endParaRPr lang="en-US" sz="1400" dirty="0"/>
          </a:p>
          <a:p>
            <a:endParaRPr lang="en-US" sz="1800" dirty="0"/>
          </a:p>
        </p:txBody>
      </p:sp>
      <p:sp>
        <p:nvSpPr>
          <p:cNvPr id="4" name="Rectangle: Rounded Corners 3">
            <a:extLst>
              <a:ext uri="{FF2B5EF4-FFF2-40B4-BE49-F238E27FC236}">
                <a16:creationId xmlns:a16="http://schemas.microsoft.com/office/drawing/2014/main" id="{BA17E509-BC3A-2319-BCDE-4CF68FAB4271}"/>
              </a:ext>
            </a:extLst>
          </p:cNvPr>
          <p:cNvSpPr/>
          <p:nvPr/>
        </p:nvSpPr>
        <p:spPr>
          <a:xfrm>
            <a:off x="1281458" y="80010"/>
            <a:ext cx="7549249" cy="11430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t>What didn’t move forward…</a:t>
            </a:r>
          </a:p>
        </p:txBody>
      </p:sp>
    </p:spTree>
    <p:extLst>
      <p:ext uri="{BB962C8B-B14F-4D97-AF65-F5344CB8AC3E}">
        <p14:creationId xmlns:p14="http://schemas.microsoft.com/office/powerpoint/2010/main" val="35877152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224023-9B7A-EC85-EE7D-3E10D5236E1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526BAB8-D19B-3744-356C-0183A3386092}"/>
              </a:ext>
            </a:extLst>
          </p:cNvPr>
          <p:cNvSpPr>
            <a:spLocks noGrp="1"/>
          </p:cNvSpPr>
          <p:nvPr>
            <p:ph idx="1"/>
          </p:nvPr>
        </p:nvSpPr>
        <p:spPr>
          <a:xfrm>
            <a:off x="1281458" y="1508761"/>
            <a:ext cx="7382481" cy="4935582"/>
          </a:xfrm>
        </p:spPr>
        <p:txBody>
          <a:bodyPr vert="horz" lIns="91440" tIns="45720" rIns="91440" bIns="45720" rtlCol="0">
            <a:noAutofit/>
          </a:bodyPr>
          <a:lstStyle/>
          <a:p>
            <a:r>
              <a:rPr lang="en-US" sz="1800" b="1" dirty="0">
                <a:solidFill>
                  <a:srgbClr val="C00000"/>
                </a:solidFill>
                <a:hlinkClick r:id="rId2">
                  <a:extLst>
                    <a:ext uri="{A12FA001-AC4F-418D-AE19-62706E023703}">
                      <ahyp:hlinkClr xmlns:ahyp="http://schemas.microsoft.com/office/drawing/2018/hyperlinkcolor" val="tx"/>
                    </a:ext>
                  </a:extLst>
                </a:hlinkClick>
              </a:rPr>
              <a:t>SB1346 (AHCCCS; fee-for-service; claims)</a:t>
            </a:r>
            <a:endParaRPr lang="en-US" sz="1800" b="1" dirty="0">
              <a:solidFill>
                <a:srgbClr val="C00000"/>
              </a:solidFill>
            </a:endParaRPr>
          </a:p>
          <a:p>
            <a:pPr lvl="1"/>
            <a:r>
              <a:rPr lang="en-US" sz="1800" b="1" dirty="0">
                <a:solidFill>
                  <a:schemeClr val="tx1"/>
                </a:solidFill>
              </a:rPr>
              <a:t>Sponsor: </a:t>
            </a:r>
            <a:r>
              <a:rPr lang="en-US" sz="1800" dirty="0">
                <a:solidFill>
                  <a:schemeClr val="tx1"/>
                </a:solidFill>
              </a:rPr>
              <a:t>Senator Werner </a:t>
            </a:r>
          </a:p>
          <a:p>
            <a:pPr lvl="2"/>
            <a:r>
              <a:rPr lang="en-US" sz="1800" dirty="0">
                <a:solidFill>
                  <a:schemeClr val="tx1"/>
                </a:solidFill>
              </a:rPr>
              <a:t>Would have required AHCCCS to notify claimants of administrative deficiencies within 72 hours of receiving a claim and approve or deny the claim within 10 business days after deficiencies are corrected or if none exist.</a:t>
            </a:r>
          </a:p>
          <a:p>
            <a:pPr lvl="1"/>
            <a:r>
              <a:rPr lang="en-US" sz="1800" b="1" dirty="0">
                <a:solidFill>
                  <a:schemeClr val="tx1"/>
                </a:solidFill>
              </a:rPr>
              <a:t>Held in the House</a:t>
            </a:r>
          </a:p>
          <a:p>
            <a:r>
              <a:rPr lang="en-US" sz="1800" b="1" dirty="0">
                <a:solidFill>
                  <a:srgbClr val="C00000"/>
                </a:solidFill>
                <a:hlinkClick r:id="rId3">
                  <a:extLst>
                    <a:ext uri="{A12FA001-AC4F-418D-AE19-62706E023703}">
                      <ahyp:hlinkClr xmlns:ahyp="http://schemas.microsoft.com/office/drawing/2018/hyperlinkcolor" val="tx"/>
                    </a:ext>
                  </a:extLst>
                </a:hlinkClick>
              </a:rPr>
              <a:t>SB1611 (American Indian health program; administration)</a:t>
            </a:r>
            <a:endParaRPr lang="en-US" sz="1800" b="1" dirty="0">
              <a:solidFill>
                <a:srgbClr val="C00000"/>
              </a:solidFill>
            </a:endParaRPr>
          </a:p>
          <a:p>
            <a:pPr lvl="1"/>
            <a:r>
              <a:rPr lang="en-US" sz="1800" b="1" dirty="0">
                <a:solidFill>
                  <a:schemeClr val="tx1"/>
                </a:solidFill>
              </a:rPr>
              <a:t>Sponsor: </a:t>
            </a:r>
            <a:r>
              <a:rPr lang="en-US" sz="1800" dirty="0">
                <a:solidFill>
                  <a:schemeClr val="tx1"/>
                </a:solidFill>
              </a:rPr>
              <a:t>Senator Werner</a:t>
            </a:r>
          </a:p>
          <a:p>
            <a:pPr lvl="2"/>
            <a:r>
              <a:rPr lang="en-US" sz="1800" dirty="0">
                <a:solidFill>
                  <a:schemeClr val="tx1"/>
                </a:solidFill>
              </a:rPr>
              <a:t>Would have required AHCCCS to contract with an administrative services organization for American Indian Health Program care management and program integrity while preserving the Program's fee-for-service structure and tribal oversight.</a:t>
            </a:r>
          </a:p>
          <a:p>
            <a:pPr lvl="1"/>
            <a:r>
              <a:rPr lang="en-US" sz="1800" b="1" dirty="0">
                <a:solidFill>
                  <a:schemeClr val="tx1"/>
                </a:solidFill>
                <a:ea typeface="Calibri"/>
                <a:cs typeface="Calibri"/>
              </a:rPr>
              <a:t>Held in the House</a:t>
            </a:r>
          </a:p>
          <a:p>
            <a:endParaRPr lang="en-US" sz="1800" dirty="0"/>
          </a:p>
          <a:p>
            <a:endParaRPr lang="en-US" sz="1800" dirty="0"/>
          </a:p>
          <a:p>
            <a:endParaRPr lang="en-US" sz="1800" dirty="0"/>
          </a:p>
        </p:txBody>
      </p:sp>
      <p:sp>
        <p:nvSpPr>
          <p:cNvPr id="4" name="Rectangle: Rounded Corners 3">
            <a:extLst>
              <a:ext uri="{FF2B5EF4-FFF2-40B4-BE49-F238E27FC236}">
                <a16:creationId xmlns:a16="http://schemas.microsoft.com/office/drawing/2014/main" id="{1FD1B5FC-9DA2-8FA4-7E3A-16AE23B6D112}"/>
              </a:ext>
            </a:extLst>
          </p:cNvPr>
          <p:cNvSpPr/>
          <p:nvPr/>
        </p:nvSpPr>
        <p:spPr>
          <a:xfrm>
            <a:off x="1281458" y="153162"/>
            <a:ext cx="7549249" cy="11430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t>What didn’t move forward…</a:t>
            </a:r>
          </a:p>
        </p:txBody>
      </p:sp>
    </p:spTree>
    <p:extLst>
      <p:ext uri="{BB962C8B-B14F-4D97-AF65-F5344CB8AC3E}">
        <p14:creationId xmlns:p14="http://schemas.microsoft.com/office/powerpoint/2010/main" val="37905979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0D5C86-46FF-D470-D679-BF1CE667F22C}"/>
              </a:ext>
            </a:extLst>
          </p:cNvPr>
          <p:cNvSpPr>
            <a:spLocks noGrp="1"/>
          </p:cNvSpPr>
          <p:nvPr>
            <p:ph type="ctrTitle"/>
          </p:nvPr>
        </p:nvSpPr>
        <p:spPr>
          <a:xfrm>
            <a:off x="1201793" y="119290"/>
            <a:ext cx="7772400" cy="1470025"/>
          </a:xfrm>
        </p:spPr>
        <p:txBody>
          <a:bodyPr/>
          <a:lstStyle/>
          <a:p>
            <a:r>
              <a:rPr lang="en-US"/>
              <a:t>The Final Budget</a:t>
            </a:r>
          </a:p>
        </p:txBody>
      </p:sp>
      <p:pic>
        <p:nvPicPr>
          <p:cNvPr id="5" name="Picture 4">
            <a:extLst>
              <a:ext uri="{FF2B5EF4-FFF2-40B4-BE49-F238E27FC236}">
                <a16:creationId xmlns:a16="http://schemas.microsoft.com/office/drawing/2014/main" id="{7B550B45-D015-AA96-1E0B-D8D6B9416E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50425" y="1280160"/>
            <a:ext cx="6875135" cy="4585716"/>
          </a:xfrm>
          <a:prstGeom prst="rect">
            <a:avLst/>
          </a:prstGeom>
        </p:spPr>
      </p:pic>
    </p:spTree>
    <p:extLst>
      <p:ext uri="{BB962C8B-B14F-4D97-AF65-F5344CB8AC3E}">
        <p14:creationId xmlns:p14="http://schemas.microsoft.com/office/powerpoint/2010/main" val="31992878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7DD0FA-38EE-B0A6-D512-59AB695C05BE}"/>
              </a:ext>
            </a:extLst>
          </p:cNvPr>
          <p:cNvSpPr>
            <a:spLocks noGrp="1"/>
          </p:cNvSpPr>
          <p:nvPr>
            <p:ph type="title"/>
          </p:nvPr>
        </p:nvSpPr>
        <p:spPr>
          <a:xfrm>
            <a:off x="1123951" y="533400"/>
            <a:ext cx="7791448" cy="1143000"/>
          </a:xfrm>
        </p:spPr>
        <p:txBody>
          <a:bodyPr/>
          <a:lstStyle/>
          <a:p>
            <a:r>
              <a:rPr lang="en-US"/>
              <a:t>FY 2027 State Budget</a:t>
            </a:r>
          </a:p>
        </p:txBody>
      </p:sp>
      <p:sp>
        <p:nvSpPr>
          <p:cNvPr id="3" name="Content Placeholder 2">
            <a:extLst>
              <a:ext uri="{FF2B5EF4-FFF2-40B4-BE49-F238E27FC236}">
                <a16:creationId xmlns:a16="http://schemas.microsoft.com/office/drawing/2014/main" id="{BEDA1FF8-635C-631A-F1B0-D61D8EE0311A}"/>
              </a:ext>
            </a:extLst>
          </p:cNvPr>
          <p:cNvSpPr>
            <a:spLocks noGrp="1"/>
          </p:cNvSpPr>
          <p:nvPr>
            <p:ph idx="1"/>
          </p:nvPr>
        </p:nvSpPr>
        <p:spPr>
          <a:xfrm>
            <a:off x="1262742" y="1752601"/>
            <a:ext cx="7652657" cy="4039978"/>
          </a:xfrm>
        </p:spPr>
        <p:txBody>
          <a:bodyPr>
            <a:normAutofit fontScale="92500" lnSpcReduction="10000"/>
          </a:bodyPr>
          <a:lstStyle/>
          <a:p>
            <a:r>
              <a:rPr lang="en-US" sz="2400" b="1">
                <a:solidFill>
                  <a:schemeClr val="tx1"/>
                </a:solidFill>
              </a:rPr>
              <a:t>Critical Access Hospitals (CAHs):</a:t>
            </a:r>
            <a:endParaRPr lang="en-US" sz="2400">
              <a:solidFill>
                <a:schemeClr val="tx1"/>
              </a:solidFill>
            </a:endParaRPr>
          </a:p>
          <a:p>
            <a:pPr lvl="1"/>
            <a:r>
              <a:rPr lang="en-US" sz="2400">
                <a:solidFill>
                  <a:schemeClr val="tx1"/>
                </a:solidFill>
              </a:rPr>
              <a:t>A one-time funding increase continues at $4.4 million. This funding draws down federal matching dollars and replenishes the supplemental pool for eligible rural hospitals.</a:t>
            </a:r>
          </a:p>
          <a:p>
            <a:r>
              <a:rPr lang="en-US" sz="2400" b="1">
                <a:solidFill>
                  <a:schemeClr val="tx1"/>
                </a:solidFill>
              </a:rPr>
              <a:t>AHCCCS &amp; DES implementation funding:</a:t>
            </a:r>
            <a:endParaRPr lang="en-US" sz="2400">
              <a:solidFill>
                <a:schemeClr val="tx1"/>
              </a:solidFill>
            </a:endParaRPr>
          </a:p>
          <a:p>
            <a:pPr lvl="1"/>
            <a:r>
              <a:rPr lang="en-US" sz="2400">
                <a:solidFill>
                  <a:schemeClr val="tx1"/>
                </a:solidFill>
              </a:rPr>
              <a:t>One-time allocations of $51.5 million (AHCCCS) and $10.8 million (DES) to implement Public Law 119-21.</a:t>
            </a:r>
          </a:p>
          <a:p>
            <a:r>
              <a:rPr lang="en-US" sz="2400" b="1">
                <a:solidFill>
                  <a:schemeClr val="tx1"/>
                </a:solidFill>
              </a:rPr>
              <a:t>Traditional healing services pilot:</a:t>
            </a:r>
            <a:endParaRPr lang="en-US" sz="2400">
              <a:solidFill>
                <a:schemeClr val="tx1"/>
              </a:solidFill>
            </a:endParaRPr>
          </a:p>
          <a:p>
            <a:pPr lvl="1"/>
            <a:r>
              <a:rPr lang="en-US" sz="2400">
                <a:solidFill>
                  <a:schemeClr val="tx1"/>
                </a:solidFill>
              </a:rPr>
              <a:t>The budget includes a 3-year pilot program to cover traditional healing services, contingent on federal approval.</a:t>
            </a:r>
          </a:p>
          <a:p>
            <a:endParaRPr lang="en-US"/>
          </a:p>
        </p:txBody>
      </p:sp>
    </p:spTree>
    <p:extLst>
      <p:ext uri="{BB962C8B-B14F-4D97-AF65-F5344CB8AC3E}">
        <p14:creationId xmlns:p14="http://schemas.microsoft.com/office/powerpoint/2010/main" val="20734653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5758C6-A20A-5E98-D52F-8B2DF526C3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5ADB18-F08A-5D99-EC52-6FB8299CDE8A}"/>
              </a:ext>
            </a:extLst>
          </p:cNvPr>
          <p:cNvSpPr>
            <a:spLocks noGrp="1"/>
          </p:cNvSpPr>
          <p:nvPr>
            <p:ph type="title"/>
          </p:nvPr>
        </p:nvSpPr>
        <p:spPr>
          <a:xfrm>
            <a:off x="1123951" y="359229"/>
            <a:ext cx="7791448" cy="1143000"/>
          </a:xfrm>
        </p:spPr>
        <p:txBody>
          <a:bodyPr/>
          <a:lstStyle/>
          <a:p>
            <a:r>
              <a:rPr lang="en-US"/>
              <a:t>Arizona FY2027</a:t>
            </a:r>
          </a:p>
        </p:txBody>
      </p:sp>
      <p:sp>
        <p:nvSpPr>
          <p:cNvPr id="3" name="Content Placeholder 2">
            <a:extLst>
              <a:ext uri="{FF2B5EF4-FFF2-40B4-BE49-F238E27FC236}">
                <a16:creationId xmlns:a16="http://schemas.microsoft.com/office/drawing/2014/main" id="{AB9BBA70-23B8-F40B-12B2-2CC4AE4836C7}"/>
              </a:ext>
            </a:extLst>
          </p:cNvPr>
          <p:cNvSpPr>
            <a:spLocks noGrp="1"/>
          </p:cNvSpPr>
          <p:nvPr>
            <p:ph idx="1"/>
          </p:nvPr>
        </p:nvSpPr>
        <p:spPr>
          <a:xfrm>
            <a:off x="1262742" y="1502229"/>
            <a:ext cx="7652657" cy="4898571"/>
          </a:xfrm>
        </p:spPr>
        <p:txBody>
          <a:bodyPr>
            <a:normAutofit lnSpcReduction="10000"/>
          </a:bodyPr>
          <a:lstStyle/>
          <a:p>
            <a:r>
              <a:rPr lang="en-US" sz="2000" b="1">
                <a:solidFill>
                  <a:schemeClr val="tx1"/>
                </a:solidFill>
              </a:rPr>
              <a:t>Graduate Medical Education (GME)</a:t>
            </a:r>
            <a:r>
              <a:rPr lang="en-US" sz="2000">
                <a:solidFill>
                  <a:schemeClr val="tx1"/>
                </a:solidFill>
              </a:rPr>
              <a:t>: More than $4 million was preserved following sustained advocacy by physician organizations and healthcare stakeholders to maintain physician training investments.</a:t>
            </a:r>
          </a:p>
          <a:p>
            <a:r>
              <a:rPr lang="en-US" sz="2000" b="1">
                <a:solidFill>
                  <a:schemeClr val="tx1"/>
                </a:solidFill>
              </a:rPr>
              <a:t>988 Behavioral Health Crisis Line</a:t>
            </a:r>
            <a:r>
              <a:rPr lang="en-US" sz="2000">
                <a:solidFill>
                  <a:schemeClr val="tx1"/>
                </a:solidFill>
              </a:rPr>
              <a:t>: Includes $4 million to AHCCCS to support continued operation of Arizona’s Behavioral Health Crisis Services Hotline (9-8-8).</a:t>
            </a:r>
          </a:p>
          <a:p>
            <a:r>
              <a:rPr lang="en-US" sz="2000" b="1">
                <a:solidFill>
                  <a:schemeClr val="tx1"/>
                </a:solidFill>
              </a:rPr>
              <a:t>Maternal &amp; pediatric behavioral health</a:t>
            </a:r>
            <a:r>
              <a:rPr lang="en-US" sz="2000">
                <a:solidFill>
                  <a:schemeClr val="tx1"/>
                </a:solidFill>
              </a:rPr>
              <a:t>: Includes up to $1.2 million through the University of Arizona General Fund allocation to operate the Arizona Perinatal and Pediatric Psychiatry Access Line, expanding provider access to behavioral health consultation.</a:t>
            </a:r>
          </a:p>
          <a:p>
            <a:r>
              <a:rPr lang="en-US" sz="2000" b="1">
                <a:solidFill>
                  <a:schemeClr val="tx1"/>
                </a:solidFill>
              </a:rPr>
              <a:t>Tax conformity</a:t>
            </a:r>
            <a:r>
              <a:rPr lang="en-US" sz="2000">
                <a:solidFill>
                  <a:schemeClr val="tx1"/>
                </a:solidFill>
              </a:rPr>
              <a:t>: Budget provisions conform with all applicable HR1 federal tax provisions for the current fiscal year and FY2026. The budget also adopts select provisions for FY2027 and beyond, with an estimated state General Fund impact of approximately $281 million beginning in FY2027.</a:t>
            </a:r>
          </a:p>
        </p:txBody>
      </p:sp>
    </p:spTree>
    <p:extLst>
      <p:ext uri="{BB962C8B-B14F-4D97-AF65-F5344CB8AC3E}">
        <p14:creationId xmlns:p14="http://schemas.microsoft.com/office/powerpoint/2010/main" val="35365721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02D2D9-535C-5AD9-99BC-96A6481087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86EF81-B177-83B3-95C9-5F534CBAC931}"/>
              </a:ext>
            </a:extLst>
          </p:cNvPr>
          <p:cNvSpPr>
            <a:spLocks noGrp="1"/>
          </p:cNvSpPr>
          <p:nvPr>
            <p:ph type="title"/>
          </p:nvPr>
        </p:nvSpPr>
        <p:spPr>
          <a:xfrm>
            <a:off x="1123951" y="533400"/>
            <a:ext cx="7791448" cy="1143000"/>
          </a:xfrm>
        </p:spPr>
        <p:txBody>
          <a:bodyPr/>
          <a:lstStyle/>
          <a:p>
            <a:r>
              <a:rPr lang="en-US"/>
              <a:t>Arizona FY2027</a:t>
            </a:r>
          </a:p>
        </p:txBody>
      </p:sp>
      <p:sp>
        <p:nvSpPr>
          <p:cNvPr id="3" name="Content Placeholder 2">
            <a:extLst>
              <a:ext uri="{FF2B5EF4-FFF2-40B4-BE49-F238E27FC236}">
                <a16:creationId xmlns:a16="http://schemas.microsoft.com/office/drawing/2014/main" id="{95FCCED9-82DB-EA2B-B3AE-D7592BCAB925}"/>
              </a:ext>
            </a:extLst>
          </p:cNvPr>
          <p:cNvSpPr>
            <a:spLocks noGrp="1"/>
          </p:cNvSpPr>
          <p:nvPr>
            <p:ph idx="1"/>
          </p:nvPr>
        </p:nvSpPr>
        <p:spPr>
          <a:xfrm>
            <a:off x="1262742" y="1752601"/>
            <a:ext cx="7652657" cy="4039978"/>
          </a:xfrm>
        </p:spPr>
        <p:txBody>
          <a:bodyPr>
            <a:normAutofit/>
          </a:bodyPr>
          <a:lstStyle/>
          <a:p>
            <a:r>
              <a:rPr lang="en-US" sz="2400" b="1" dirty="0">
                <a:solidFill>
                  <a:schemeClr val="tx1"/>
                </a:solidFill>
              </a:rPr>
              <a:t>Rural Health Transformation Fund</a:t>
            </a:r>
          </a:p>
          <a:p>
            <a:pPr lvl="1"/>
            <a:r>
              <a:rPr lang="en-US" sz="2400" dirty="0">
                <a:solidFill>
                  <a:schemeClr val="tx1"/>
                </a:solidFill>
              </a:rPr>
              <a:t>The FY2027 budget establishes a new fund under AHCCCS to administer federal Rural Health Transformation Program grants. </a:t>
            </a:r>
          </a:p>
          <a:p>
            <a:pPr lvl="1"/>
            <a:r>
              <a:rPr lang="en-US" sz="2400" dirty="0">
                <a:solidFill>
                  <a:schemeClr val="tx1"/>
                </a:solidFill>
              </a:rPr>
              <a:t>Before the executive branch may expend any grant funding to advance its outlined initiatives, AHCCCS must hold three public meetings to gather comments and submit a report to the Joint Legislative Budget Committee detailing its expenditure plan.</a:t>
            </a:r>
          </a:p>
        </p:txBody>
      </p:sp>
    </p:spTree>
    <p:extLst>
      <p:ext uri="{BB962C8B-B14F-4D97-AF65-F5344CB8AC3E}">
        <p14:creationId xmlns:p14="http://schemas.microsoft.com/office/powerpoint/2010/main" val="9351930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3D3405-9BFF-4A62-CEBA-A6CE190C881C}"/>
              </a:ext>
            </a:extLst>
          </p:cNvPr>
          <p:cNvSpPr>
            <a:spLocks noGrp="1"/>
          </p:cNvSpPr>
          <p:nvPr>
            <p:ph type="ctrTitle"/>
          </p:nvPr>
        </p:nvSpPr>
        <p:spPr>
          <a:xfrm>
            <a:off x="928687" y="549474"/>
            <a:ext cx="7286625" cy="1378148"/>
          </a:xfrm>
        </p:spPr>
        <p:txBody>
          <a:bodyPr/>
          <a:lstStyle/>
          <a:p>
            <a:r>
              <a:rPr lang="en-US" b="1">
                <a:solidFill>
                  <a:srgbClr val="1C3E95"/>
                </a:solidFill>
              </a:rPr>
              <a:t>2026 Election Cycle</a:t>
            </a:r>
          </a:p>
        </p:txBody>
      </p:sp>
      <p:pic>
        <p:nvPicPr>
          <p:cNvPr id="4" name="Picture 3" descr="A group of signs on a cactus&#10;&#10;AI-generated content may be incorrect.">
            <a:extLst>
              <a:ext uri="{FF2B5EF4-FFF2-40B4-BE49-F238E27FC236}">
                <a16:creationId xmlns:a16="http://schemas.microsoft.com/office/drawing/2014/main" id="{76629E4D-357F-1DD8-ECB2-04470E70E2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3634" y="1740336"/>
            <a:ext cx="7056730" cy="4039978"/>
          </a:xfrm>
          <a:prstGeom prst="rect">
            <a:avLst/>
          </a:prstGeom>
          <a:noFill/>
        </p:spPr>
      </p:pic>
    </p:spTree>
    <p:extLst>
      <p:ext uri="{BB962C8B-B14F-4D97-AF65-F5344CB8AC3E}">
        <p14:creationId xmlns:p14="http://schemas.microsoft.com/office/powerpoint/2010/main" val="1942967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9144000" cy="6858000"/>
            <a:chOff x="0" y="0"/>
            <a:chExt cx="2682240" cy="2011680"/>
          </a:xfrm>
        </p:grpSpPr>
        <p:sp>
          <p:nvSpPr>
            <p:cNvPr id="3" name="Freeform 3"/>
            <p:cNvSpPr/>
            <p:nvPr/>
          </p:nvSpPr>
          <p:spPr>
            <a:xfrm>
              <a:off x="-769" y="-1270"/>
              <a:ext cx="2681665" cy="2007870"/>
            </a:xfrm>
            <a:custGeom>
              <a:avLst/>
              <a:gdLst/>
              <a:ahLst/>
              <a:cxnLst/>
              <a:rect l="l" t="t" r="r" b="b"/>
              <a:pathLst>
                <a:path w="2681665" h="2007870">
                  <a:moveTo>
                    <a:pt x="2681575" y="1776730"/>
                  </a:moveTo>
                  <a:cubicBezTo>
                    <a:pt x="2680140" y="1275080"/>
                    <a:pt x="2662928" y="596900"/>
                    <a:pt x="2662928" y="96520"/>
                  </a:cubicBezTo>
                  <a:cubicBezTo>
                    <a:pt x="2662928" y="88900"/>
                    <a:pt x="2664362" y="81280"/>
                    <a:pt x="2664362" y="74930"/>
                  </a:cubicBezTo>
                  <a:cubicBezTo>
                    <a:pt x="2662928" y="73660"/>
                    <a:pt x="2661494" y="73660"/>
                    <a:pt x="2660059" y="72390"/>
                  </a:cubicBezTo>
                  <a:cubicBezTo>
                    <a:pt x="2660059" y="72390"/>
                    <a:pt x="2658625" y="73660"/>
                    <a:pt x="2658625" y="74930"/>
                  </a:cubicBezTo>
                  <a:cubicBezTo>
                    <a:pt x="2655756" y="81280"/>
                    <a:pt x="2650019" y="81280"/>
                    <a:pt x="2644281" y="81280"/>
                  </a:cubicBezTo>
                  <a:cubicBezTo>
                    <a:pt x="2637110" y="80010"/>
                    <a:pt x="2629938" y="73660"/>
                    <a:pt x="2621332" y="76200"/>
                  </a:cubicBezTo>
                  <a:cubicBezTo>
                    <a:pt x="2618463" y="77470"/>
                    <a:pt x="2612726" y="74930"/>
                    <a:pt x="2611291" y="72390"/>
                  </a:cubicBezTo>
                  <a:cubicBezTo>
                    <a:pt x="2606988" y="67310"/>
                    <a:pt x="2601251" y="67310"/>
                    <a:pt x="2595513" y="69850"/>
                  </a:cubicBezTo>
                  <a:cubicBezTo>
                    <a:pt x="2592645" y="71120"/>
                    <a:pt x="2589776" y="69850"/>
                    <a:pt x="2586907" y="69850"/>
                  </a:cubicBezTo>
                  <a:cubicBezTo>
                    <a:pt x="2582604" y="69850"/>
                    <a:pt x="2576867" y="68580"/>
                    <a:pt x="2572564" y="67310"/>
                  </a:cubicBezTo>
                  <a:cubicBezTo>
                    <a:pt x="2571129" y="67310"/>
                    <a:pt x="2568261" y="66040"/>
                    <a:pt x="2566826" y="66040"/>
                  </a:cubicBezTo>
                  <a:cubicBezTo>
                    <a:pt x="2562523" y="64770"/>
                    <a:pt x="2558220" y="60960"/>
                    <a:pt x="2553917" y="66040"/>
                  </a:cubicBezTo>
                  <a:cubicBezTo>
                    <a:pt x="2553917" y="66040"/>
                    <a:pt x="2551048" y="66040"/>
                    <a:pt x="2549614" y="64770"/>
                  </a:cubicBezTo>
                  <a:cubicBezTo>
                    <a:pt x="2548180" y="62230"/>
                    <a:pt x="2546746" y="58420"/>
                    <a:pt x="2545311" y="55880"/>
                  </a:cubicBezTo>
                  <a:cubicBezTo>
                    <a:pt x="2542442" y="52070"/>
                    <a:pt x="2542442" y="45720"/>
                    <a:pt x="2538139" y="43180"/>
                  </a:cubicBezTo>
                  <a:cubicBezTo>
                    <a:pt x="2535271" y="41910"/>
                    <a:pt x="2533836" y="40640"/>
                    <a:pt x="2532402" y="38100"/>
                  </a:cubicBezTo>
                  <a:cubicBezTo>
                    <a:pt x="2532402" y="36830"/>
                    <a:pt x="2529533" y="35560"/>
                    <a:pt x="2529533" y="34290"/>
                  </a:cubicBezTo>
                  <a:lnTo>
                    <a:pt x="2525230" y="30480"/>
                  </a:lnTo>
                  <a:cubicBezTo>
                    <a:pt x="2523796" y="27940"/>
                    <a:pt x="2522361" y="24130"/>
                    <a:pt x="2519493" y="22860"/>
                  </a:cubicBezTo>
                  <a:cubicBezTo>
                    <a:pt x="2513755" y="19050"/>
                    <a:pt x="2512321" y="13970"/>
                    <a:pt x="2515190" y="7620"/>
                  </a:cubicBezTo>
                  <a:cubicBezTo>
                    <a:pt x="2510887" y="6350"/>
                    <a:pt x="2508018" y="3810"/>
                    <a:pt x="2503715" y="3810"/>
                  </a:cubicBezTo>
                  <a:cubicBezTo>
                    <a:pt x="2486503" y="5080"/>
                    <a:pt x="2467856" y="7620"/>
                    <a:pt x="2450644" y="8890"/>
                  </a:cubicBezTo>
                  <a:cubicBezTo>
                    <a:pt x="2447775" y="8890"/>
                    <a:pt x="2443472" y="10160"/>
                    <a:pt x="2442038" y="11430"/>
                  </a:cubicBezTo>
                  <a:cubicBezTo>
                    <a:pt x="2430563" y="17780"/>
                    <a:pt x="2419088" y="12700"/>
                    <a:pt x="2407613" y="11430"/>
                  </a:cubicBezTo>
                  <a:cubicBezTo>
                    <a:pt x="2399007" y="11430"/>
                    <a:pt x="2390401" y="7620"/>
                    <a:pt x="2381795" y="6350"/>
                  </a:cubicBezTo>
                  <a:cubicBezTo>
                    <a:pt x="2371754" y="5080"/>
                    <a:pt x="2363148" y="6350"/>
                    <a:pt x="2353108" y="5080"/>
                  </a:cubicBezTo>
                  <a:cubicBezTo>
                    <a:pt x="2351673" y="5080"/>
                    <a:pt x="2350239" y="3810"/>
                    <a:pt x="2348805" y="2540"/>
                  </a:cubicBezTo>
                  <a:cubicBezTo>
                    <a:pt x="2345936" y="-1270"/>
                    <a:pt x="2340198" y="0"/>
                    <a:pt x="2337330" y="1270"/>
                  </a:cubicBezTo>
                  <a:cubicBezTo>
                    <a:pt x="2333027" y="3810"/>
                    <a:pt x="2331593" y="7620"/>
                    <a:pt x="2328724" y="11430"/>
                  </a:cubicBezTo>
                  <a:cubicBezTo>
                    <a:pt x="2321552" y="12700"/>
                    <a:pt x="2311511" y="13970"/>
                    <a:pt x="2304340" y="17780"/>
                  </a:cubicBezTo>
                  <a:cubicBezTo>
                    <a:pt x="2298602" y="20320"/>
                    <a:pt x="2295734" y="21590"/>
                    <a:pt x="2291431" y="19050"/>
                  </a:cubicBezTo>
                  <a:lnTo>
                    <a:pt x="2289996" y="20320"/>
                  </a:lnTo>
                  <a:cubicBezTo>
                    <a:pt x="2292865" y="22860"/>
                    <a:pt x="2294299" y="26670"/>
                    <a:pt x="2297168" y="29210"/>
                  </a:cubicBezTo>
                  <a:cubicBezTo>
                    <a:pt x="2292865" y="30480"/>
                    <a:pt x="2287128" y="33020"/>
                    <a:pt x="2284259" y="31750"/>
                  </a:cubicBezTo>
                  <a:cubicBezTo>
                    <a:pt x="2277087" y="30480"/>
                    <a:pt x="2274218" y="33020"/>
                    <a:pt x="2268481" y="35560"/>
                  </a:cubicBezTo>
                  <a:cubicBezTo>
                    <a:pt x="2262744" y="39370"/>
                    <a:pt x="2255572" y="41910"/>
                    <a:pt x="2249834" y="44450"/>
                  </a:cubicBezTo>
                  <a:cubicBezTo>
                    <a:pt x="2248400" y="44450"/>
                    <a:pt x="2246966" y="44450"/>
                    <a:pt x="2245531" y="43180"/>
                  </a:cubicBezTo>
                  <a:cubicBezTo>
                    <a:pt x="2244097" y="43180"/>
                    <a:pt x="2242662" y="41910"/>
                    <a:pt x="2242662" y="41910"/>
                  </a:cubicBezTo>
                  <a:cubicBezTo>
                    <a:pt x="2235491" y="44450"/>
                    <a:pt x="2228319" y="46990"/>
                    <a:pt x="2221147" y="44450"/>
                  </a:cubicBezTo>
                  <a:cubicBezTo>
                    <a:pt x="2219713" y="44450"/>
                    <a:pt x="2219713" y="45720"/>
                    <a:pt x="2218279" y="45720"/>
                  </a:cubicBezTo>
                  <a:cubicBezTo>
                    <a:pt x="2209673" y="48260"/>
                    <a:pt x="2203935" y="57150"/>
                    <a:pt x="2192460" y="57150"/>
                  </a:cubicBezTo>
                  <a:cubicBezTo>
                    <a:pt x="2183854" y="57150"/>
                    <a:pt x="2175248" y="63500"/>
                    <a:pt x="2166642" y="63500"/>
                  </a:cubicBezTo>
                  <a:cubicBezTo>
                    <a:pt x="2156601" y="64770"/>
                    <a:pt x="2147995" y="67310"/>
                    <a:pt x="2139389" y="71120"/>
                  </a:cubicBezTo>
                  <a:cubicBezTo>
                    <a:pt x="2136520" y="72390"/>
                    <a:pt x="2133652" y="72390"/>
                    <a:pt x="2132217" y="72390"/>
                  </a:cubicBezTo>
                  <a:cubicBezTo>
                    <a:pt x="2125046" y="69850"/>
                    <a:pt x="2120743" y="73660"/>
                    <a:pt x="2117874" y="77470"/>
                  </a:cubicBezTo>
                  <a:cubicBezTo>
                    <a:pt x="2110702" y="86360"/>
                    <a:pt x="2099227" y="88900"/>
                    <a:pt x="2089187" y="91440"/>
                  </a:cubicBezTo>
                  <a:cubicBezTo>
                    <a:pt x="2076278" y="93980"/>
                    <a:pt x="2063368" y="95250"/>
                    <a:pt x="2050459" y="96520"/>
                  </a:cubicBezTo>
                  <a:cubicBezTo>
                    <a:pt x="2049025" y="96520"/>
                    <a:pt x="2047591" y="100330"/>
                    <a:pt x="2044722" y="101600"/>
                  </a:cubicBezTo>
                  <a:cubicBezTo>
                    <a:pt x="2043288" y="101600"/>
                    <a:pt x="2041853" y="100330"/>
                    <a:pt x="2041853" y="100330"/>
                  </a:cubicBezTo>
                  <a:cubicBezTo>
                    <a:pt x="2034681" y="107950"/>
                    <a:pt x="2030378" y="119380"/>
                    <a:pt x="2016035" y="118110"/>
                  </a:cubicBezTo>
                  <a:lnTo>
                    <a:pt x="2014601" y="118110"/>
                  </a:lnTo>
                  <a:cubicBezTo>
                    <a:pt x="2003126" y="124460"/>
                    <a:pt x="1991651" y="121920"/>
                    <a:pt x="1981610" y="119380"/>
                  </a:cubicBezTo>
                  <a:cubicBezTo>
                    <a:pt x="1978742" y="119380"/>
                    <a:pt x="1974438" y="116840"/>
                    <a:pt x="1973004" y="114300"/>
                  </a:cubicBezTo>
                  <a:cubicBezTo>
                    <a:pt x="1968701" y="106680"/>
                    <a:pt x="1957226" y="104140"/>
                    <a:pt x="1948620" y="106680"/>
                  </a:cubicBezTo>
                  <a:cubicBezTo>
                    <a:pt x="1941448" y="109220"/>
                    <a:pt x="1934277" y="110490"/>
                    <a:pt x="1927105" y="113030"/>
                  </a:cubicBezTo>
                  <a:cubicBezTo>
                    <a:pt x="1915630" y="115570"/>
                    <a:pt x="1905590" y="116840"/>
                    <a:pt x="1894115" y="111760"/>
                  </a:cubicBezTo>
                  <a:cubicBezTo>
                    <a:pt x="1882640" y="106680"/>
                    <a:pt x="1874034" y="110490"/>
                    <a:pt x="1868296" y="121920"/>
                  </a:cubicBezTo>
                  <a:cubicBezTo>
                    <a:pt x="1863993" y="129540"/>
                    <a:pt x="1852519" y="130810"/>
                    <a:pt x="1845347" y="124460"/>
                  </a:cubicBezTo>
                  <a:cubicBezTo>
                    <a:pt x="1841044" y="120650"/>
                    <a:pt x="1838175" y="121920"/>
                    <a:pt x="1833872" y="124460"/>
                  </a:cubicBezTo>
                  <a:lnTo>
                    <a:pt x="1825266" y="132080"/>
                  </a:lnTo>
                  <a:cubicBezTo>
                    <a:pt x="1823831" y="133350"/>
                    <a:pt x="1820963" y="133350"/>
                    <a:pt x="1819529" y="133350"/>
                  </a:cubicBezTo>
                  <a:lnTo>
                    <a:pt x="1810922" y="133350"/>
                  </a:lnTo>
                  <a:cubicBezTo>
                    <a:pt x="1805185" y="133350"/>
                    <a:pt x="1799448" y="132080"/>
                    <a:pt x="1793710" y="130810"/>
                  </a:cubicBezTo>
                  <a:cubicBezTo>
                    <a:pt x="1786538" y="129540"/>
                    <a:pt x="1780801" y="125730"/>
                    <a:pt x="1773629" y="124460"/>
                  </a:cubicBezTo>
                  <a:cubicBezTo>
                    <a:pt x="1762154" y="123190"/>
                    <a:pt x="1759285" y="114300"/>
                    <a:pt x="1754983" y="107950"/>
                  </a:cubicBezTo>
                  <a:cubicBezTo>
                    <a:pt x="1752114" y="104140"/>
                    <a:pt x="1746376" y="99060"/>
                    <a:pt x="1740639" y="100330"/>
                  </a:cubicBezTo>
                  <a:cubicBezTo>
                    <a:pt x="1734902" y="102870"/>
                    <a:pt x="1729164" y="100330"/>
                    <a:pt x="1724861" y="99060"/>
                  </a:cubicBezTo>
                  <a:cubicBezTo>
                    <a:pt x="1723427" y="99060"/>
                    <a:pt x="1720558" y="97790"/>
                    <a:pt x="1719124" y="97790"/>
                  </a:cubicBezTo>
                  <a:cubicBezTo>
                    <a:pt x="1709083" y="95250"/>
                    <a:pt x="1701911" y="100330"/>
                    <a:pt x="1694740" y="106680"/>
                  </a:cubicBezTo>
                  <a:lnTo>
                    <a:pt x="1689002" y="111760"/>
                  </a:lnTo>
                  <a:cubicBezTo>
                    <a:pt x="1687568" y="113030"/>
                    <a:pt x="1687568" y="115570"/>
                    <a:pt x="1686134" y="116840"/>
                  </a:cubicBezTo>
                  <a:cubicBezTo>
                    <a:pt x="1677528" y="123190"/>
                    <a:pt x="1668921" y="120650"/>
                    <a:pt x="1658881" y="116840"/>
                  </a:cubicBezTo>
                  <a:cubicBezTo>
                    <a:pt x="1650275" y="113030"/>
                    <a:pt x="1640234" y="116840"/>
                    <a:pt x="1637366" y="124460"/>
                  </a:cubicBezTo>
                  <a:cubicBezTo>
                    <a:pt x="1635931" y="129540"/>
                    <a:pt x="1634497" y="133350"/>
                    <a:pt x="1627325" y="135890"/>
                  </a:cubicBezTo>
                  <a:cubicBezTo>
                    <a:pt x="1620153" y="139700"/>
                    <a:pt x="1611547" y="142240"/>
                    <a:pt x="1610113" y="151130"/>
                  </a:cubicBezTo>
                  <a:cubicBezTo>
                    <a:pt x="1610113" y="152400"/>
                    <a:pt x="1608679" y="153670"/>
                    <a:pt x="1607244" y="153670"/>
                  </a:cubicBezTo>
                  <a:cubicBezTo>
                    <a:pt x="1602941" y="154940"/>
                    <a:pt x="1600072" y="156210"/>
                    <a:pt x="1595769" y="157480"/>
                  </a:cubicBezTo>
                  <a:lnTo>
                    <a:pt x="1582860" y="157480"/>
                  </a:lnTo>
                  <a:cubicBezTo>
                    <a:pt x="1574254" y="156210"/>
                    <a:pt x="1565648" y="153670"/>
                    <a:pt x="1557042" y="152400"/>
                  </a:cubicBezTo>
                  <a:cubicBezTo>
                    <a:pt x="1547001" y="151130"/>
                    <a:pt x="1538395" y="156210"/>
                    <a:pt x="1528355" y="157480"/>
                  </a:cubicBezTo>
                  <a:lnTo>
                    <a:pt x="1526920" y="158750"/>
                  </a:lnTo>
                  <a:cubicBezTo>
                    <a:pt x="1524052" y="162560"/>
                    <a:pt x="1519749" y="161290"/>
                    <a:pt x="1516880" y="158750"/>
                  </a:cubicBezTo>
                  <a:cubicBezTo>
                    <a:pt x="1511143" y="153670"/>
                    <a:pt x="1501102" y="152400"/>
                    <a:pt x="1493930" y="154940"/>
                  </a:cubicBezTo>
                  <a:cubicBezTo>
                    <a:pt x="1485324" y="158750"/>
                    <a:pt x="1476718" y="161290"/>
                    <a:pt x="1468112" y="163830"/>
                  </a:cubicBezTo>
                  <a:cubicBezTo>
                    <a:pt x="1465243" y="163830"/>
                    <a:pt x="1462375" y="162560"/>
                    <a:pt x="1460940" y="162560"/>
                  </a:cubicBezTo>
                  <a:cubicBezTo>
                    <a:pt x="1458071" y="162560"/>
                    <a:pt x="1453768" y="161290"/>
                    <a:pt x="1452334" y="162560"/>
                  </a:cubicBezTo>
                  <a:cubicBezTo>
                    <a:pt x="1440859" y="170180"/>
                    <a:pt x="1429384" y="167640"/>
                    <a:pt x="1419344" y="162560"/>
                  </a:cubicBezTo>
                  <a:cubicBezTo>
                    <a:pt x="1413607" y="160020"/>
                    <a:pt x="1405000" y="157480"/>
                    <a:pt x="1402132" y="149860"/>
                  </a:cubicBezTo>
                  <a:cubicBezTo>
                    <a:pt x="1400697" y="144780"/>
                    <a:pt x="1394960" y="139700"/>
                    <a:pt x="1390657" y="135890"/>
                  </a:cubicBezTo>
                  <a:cubicBezTo>
                    <a:pt x="1383485" y="129540"/>
                    <a:pt x="1376313" y="120650"/>
                    <a:pt x="1363404" y="120650"/>
                  </a:cubicBezTo>
                  <a:cubicBezTo>
                    <a:pt x="1360536" y="120650"/>
                    <a:pt x="1357667" y="115570"/>
                    <a:pt x="1356232" y="116840"/>
                  </a:cubicBezTo>
                  <a:cubicBezTo>
                    <a:pt x="1350495" y="118110"/>
                    <a:pt x="1350495" y="115570"/>
                    <a:pt x="1347626" y="113030"/>
                  </a:cubicBezTo>
                  <a:cubicBezTo>
                    <a:pt x="1344758" y="110490"/>
                    <a:pt x="1340455" y="107950"/>
                    <a:pt x="1337586" y="104140"/>
                  </a:cubicBezTo>
                  <a:cubicBezTo>
                    <a:pt x="1333283" y="99060"/>
                    <a:pt x="1328980" y="92710"/>
                    <a:pt x="1324677" y="87630"/>
                  </a:cubicBezTo>
                  <a:cubicBezTo>
                    <a:pt x="1320374" y="82550"/>
                    <a:pt x="1317505" y="76200"/>
                    <a:pt x="1313202" y="71120"/>
                  </a:cubicBezTo>
                  <a:cubicBezTo>
                    <a:pt x="1311767" y="69850"/>
                    <a:pt x="1307464" y="68580"/>
                    <a:pt x="1306030" y="69850"/>
                  </a:cubicBezTo>
                  <a:lnTo>
                    <a:pt x="1288818" y="77470"/>
                  </a:lnTo>
                  <a:cubicBezTo>
                    <a:pt x="1285949" y="78740"/>
                    <a:pt x="1284515" y="81280"/>
                    <a:pt x="1283080" y="83820"/>
                  </a:cubicBezTo>
                  <a:lnTo>
                    <a:pt x="1281646" y="82550"/>
                  </a:lnTo>
                  <a:cubicBezTo>
                    <a:pt x="1283080" y="78740"/>
                    <a:pt x="1284515" y="74930"/>
                    <a:pt x="1285949" y="73660"/>
                  </a:cubicBezTo>
                  <a:lnTo>
                    <a:pt x="1268737" y="69850"/>
                  </a:lnTo>
                  <a:cubicBezTo>
                    <a:pt x="1264434" y="68580"/>
                    <a:pt x="1257262" y="68580"/>
                    <a:pt x="1254393" y="68580"/>
                  </a:cubicBezTo>
                  <a:lnTo>
                    <a:pt x="1231444" y="68580"/>
                  </a:lnTo>
                  <a:cubicBezTo>
                    <a:pt x="1222838" y="68580"/>
                    <a:pt x="1215666" y="67310"/>
                    <a:pt x="1207060" y="68580"/>
                  </a:cubicBezTo>
                  <a:cubicBezTo>
                    <a:pt x="1201322" y="69850"/>
                    <a:pt x="1197019" y="67310"/>
                    <a:pt x="1192716" y="64770"/>
                  </a:cubicBezTo>
                  <a:cubicBezTo>
                    <a:pt x="1181241" y="57150"/>
                    <a:pt x="1169767" y="48260"/>
                    <a:pt x="1153989" y="52070"/>
                  </a:cubicBezTo>
                  <a:cubicBezTo>
                    <a:pt x="1152554" y="52070"/>
                    <a:pt x="1149686" y="50800"/>
                    <a:pt x="1148251" y="49530"/>
                  </a:cubicBezTo>
                  <a:cubicBezTo>
                    <a:pt x="1143948" y="48260"/>
                    <a:pt x="1141079" y="45720"/>
                    <a:pt x="1135342" y="43180"/>
                  </a:cubicBezTo>
                  <a:cubicBezTo>
                    <a:pt x="1135342" y="46990"/>
                    <a:pt x="1135342" y="48260"/>
                    <a:pt x="1136777" y="50800"/>
                  </a:cubicBezTo>
                  <a:cubicBezTo>
                    <a:pt x="1133908" y="53340"/>
                    <a:pt x="1132473" y="52070"/>
                    <a:pt x="1131039" y="50800"/>
                  </a:cubicBezTo>
                  <a:cubicBezTo>
                    <a:pt x="1129605" y="52070"/>
                    <a:pt x="1128170" y="54610"/>
                    <a:pt x="1126736" y="54610"/>
                  </a:cubicBezTo>
                  <a:cubicBezTo>
                    <a:pt x="1119564" y="57150"/>
                    <a:pt x="1112392" y="58420"/>
                    <a:pt x="1105221" y="60960"/>
                  </a:cubicBezTo>
                  <a:cubicBezTo>
                    <a:pt x="1102352" y="62230"/>
                    <a:pt x="1099483" y="63500"/>
                    <a:pt x="1098049" y="64770"/>
                  </a:cubicBezTo>
                  <a:cubicBezTo>
                    <a:pt x="1092311" y="68580"/>
                    <a:pt x="1088008" y="74930"/>
                    <a:pt x="1077968" y="73660"/>
                  </a:cubicBezTo>
                  <a:cubicBezTo>
                    <a:pt x="1076534" y="73660"/>
                    <a:pt x="1073665" y="76200"/>
                    <a:pt x="1070796" y="76200"/>
                  </a:cubicBezTo>
                  <a:cubicBezTo>
                    <a:pt x="1067928" y="77470"/>
                    <a:pt x="1063624" y="77470"/>
                    <a:pt x="1060756" y="78740"/>
                  </a:cubicBezTo>
                  <a:lnTo>
                    <a:pt x="1057887" y="78740"/>
                  </a:lnTo>
                  <a:cubicBezTo>
                    <a:pt x="1049281" y="81280"/>
                    <a:pt x="1042109" y="83820"/>
                    <a:pt x="1033503" y="85090"/>
                  </a:cubicBezTo>
                  <a:lnTo>
                    <a:pt x="1027766" y="85090"/>
                  </a:lnTo>
                  <a:cubicBezTo>
                    <a:pt x="1020594" y="85090"/>
                    <a:pt x="1014857" y="83820"/>
                    <a:pt x="1007685" y="83820"/>
                  </a:cubicBezTo>
                  <a:cubicBezTo>
                    <a:pt x="1000513" y="83820"/>
                    <a:pt x="993341" y="86360"/>
                    <a:pt x="986169" y="86360"/>
                  </a:cubicBezTo>
                  <a:cubicBezTo>
                    <a:pt x="977563" y="86360"/>
                    <a:pt x="967523" y="86360"/>
                    <a:pt x="960351" y="81280"/>
                  </a:cubicBezTo>
                  <a:cubicBezTo>
                    <a:pt x="958917" y="80010"/>
                    <a:pt x="954614" y="80010"/>
                    <a:pt x="951745" y="81280"/>
                  </a:cubicBezTo>
                  <a:cubicBezTo>
                    <a:pt x="941704" y="82550"/>
                    <a:pt x="931664" y="83820"/>
                    <a:pt x="923058" y="86360"/>
                  </a:cubicBezTo>
                  <a:cubicBezTo>
                    <a:pt x="914452" y="88900"/>
                    <a:pt x="910149" y="86360"/>
                    <a:pt x="907280" y="80010"/>
                  </a:cubicBezTo>
                  <a:cubicBezTo>
                    <a:pt x="905846" y="77470"/>
                    <a:pt x="902977" y="74930"/>
                    <a:pt x="900108" y="72390"/>
                  </a:cubicBezTo>
                  <a:cubicBezTo>
                    <a:pt x="895805" y="69850"/>
                    <a:pt x="891502" y="66040"/>
                    <a:pt x="887199" y="66040"/>
                  </a:cubicBezTo>
                  <a:cubicBezTo>
                    <a:pt x="877159" y="66040"/>
                    <a:pt x="871421" y="60960"/>
                    <a:pt x="864249" y="57150"/>
                  </a:cubicBezTo>
                  <a:cubicBezTo>
                    <a:pt x="852775" y="50800"/>
                    <a:pt x="842734" y="43180"/>
                    <a:pt x="828391" y="44450"/>
                  </a:cubicBezTo>
                  <a:lnTo>
                    <a:pt x="828391" y="38100"/>
                  </a:lnTo>
                  <a:cubicBezTo>
                    <a:pt x="831259" y="38100"/>
                    <a:pt x="834128" y="38100"/>
                    <a:pt x="836997" y="36830"/>
                  </a:cubicBezTo>
                  <a:cubicBezTo>
                    <a:pt x="832694" y="34290"/>
                    <a:pt x="832694" y="30480"/>
                    <a:pt x="829825" y="27940"/>
                  </a:cubicBezTo>
                  <a:cubicBezTo>
                    <a:pt x="824088" y="24130"/>
                    <a:pt x="818350" y="22860"/>
                    <a:pt x="812613" y="20320"/>
                  </a:cubicBezTo>
                  <a:cubicBezTo>
                    <a:pt x="808310" y="19050"/>
                    <a:pt x="802572" y="19050"/>
                    <a:pt x="805441" y="25400"/>
                  </a:cubicBezTo>
                  <a:cubicBezTo>
                    <a:pt x="798269" y="26670"/>
                    <a:pt x="792532" y="26670"/>
                    <a:pt x="789663" y="29210"/>
                  </a:cubicBezTo>
                  <a:cubicBezTo>
                    <a:pt x="783926" y="33020"/>
                    <a:pt x="778188" y="30480"/>
                    <a:pt x="773885" y="27940"/>
                  </a:cubicBezTo>
                  <a:cubicBezTo>
                    <a:pt x="771016" y="26670"/>
                    <a:pt x="768148" y="25400"/>
                    <a:pt x="765279" y="26670"/>
                  </a:cubicBezTo>
                  <a:cubicBezTo>
                    <a:pt x="748067" y="34290"/>
                    <a:pt x="730855" y="30480"/>
                    <a:pt x="713642" y="30480"/>
                  </a:cubicBezTo>
                  <a:cubicBezTo>
                    <a:pt x="710774" y="30480"/>
                    <a:pt x="707905" y="29210"/>
                    <a:pt x="703602" y="29210"/>
                  </a:cubicBezTo>
                  <a:cubicBezTo>
                    <a:pt x="697864" y="27940"/>
                    <a:pt x="693561" y="25400"/>
                    <a:pt x="687824" y="24130"/>
                  </a:cubicBezTo>
                  <a:cubicBezTo>
                    <a:pt x="682087" y="22860"/>
                    <a:pt x="674915" y="21590"/>
                    <a:pt x="669177" y="20320"/>
                  </a:cubicBezTo>
                  <a:lnTo>
                    <a:pt x="664874" y="20320"/>
                  </a:lnTo>
                  <a:cubicBezTo>
                    <a:pt x="654834" y="20320"/>
                    <a:pt x="644793" y="21590"/>
                    <a:pt x="636187" y="21590"/>
                  </a:cubicBezTo>
                  <a:cubicBezTo>
                    <a:pt x="629016" y="21590"/>
                    <a:pt x="621844" y="19050"/>
                    <a:pt x="613238" y="17780"/>
                  </a:cubicBezTo>
                  <a:cubicBezTo>
                    <a:pt x="611803" y="7620"/>
                    <a:pt x="600328" y="10160"/>
                    <a:pt x="593157" y="5080"/>
                  </a:cubicBezTo>
                  <a:cubicBezTo>
                    <a:pt x="591722" y="3810"/>
                    <a:pt x="588854" y="5080"/>
                    <a:pt x="587419" y="5080"/>
                  </a:cubicBezTo>
                  <a:cubicBezTo>
                    <a:pt x="578813" y="3810"/>
                    <a:pt x="573076" y="7620"/>
                    <a:pt x="570207" y="13970"/>
                  </a:cubicBezTo>
                  <a:cubicBezTo>
                    <a:pt x="565904" y="20320"/>
                    <a:pt x="554429" y="22860"/>
                    <a:pt x="558732" y="33020"/>
                  </a:cubicBezTo>
                  <a:cubicBezTo>
                    <a:pt x="560167" y="34290"/>
                    <a:pt x="563035" y="35560"/>
                    <a:pt x="564470" y="38100"/>
                  </a:cubicBezTo>
                  <a:cubicBezTo>
                    <a:pt x="564470" y="41910"/>
                    <a:pt x="563035" y="44450"/>
                    <a:pt x="558732" y="43180"/>
                  </a:cubicBezTo>
                  <a:cubicBezTo>
                    <a:pt x="557298" y="43180"/>
                    <a:pt x="555864" y="45720"/>
                    <a:pt x="554429" y="46990"/>
                  </a:cubicBezTo>
                  <a:cubicBezTo>
                    <a:pt x="552995" y="48260"/>
                    <a:pt x="552995" y="50800"/>
                    <a:pt x="551560" y="50800"/>
                  </a:cubicBezTo>
                  <a:cubicBezTo>
                    <a:pt x="542954" y="53340"/>
                    <a:pt x="537217" y="59690"/>
                    <a:pt x="527176" y="58420"/>
                  </a:cubicBezTo>
                  <a:lnTo>
                    <a:pt x="524308" y="58420"/>
                  </a:lnTo>
                  <a:cubicBezTo>
                    <a:pt x="515702" y="64770"/>
                    <a:pt x="507095" y="63500"/>
                    <a:pt x="497055" y="62230"/>
                  </a:cubicBezTo>
                  <a:cubicBezTo>
                    <a:pt x="492752" y="60960"/>
                    <a:pt x="487015" y="62230"/>
                    <a:pt x="481277" y="62230"/>
                  </a:cubicBezTo>
                  <a:cubicBezTo>
                    <a:pt x="476974" y="62230"/>
                    <a:pt x="472671" y="62230"/>
                    <a:pt x="468368" y="59690"/>
                  </a:cubicBezTo>
                  <a:cubicBezTo>
                    <a:pt x="462631" y="57150"/>
                    <a:pt x="456893" y="53340"/>
                    <a:pt x="451156" y="50800"/>
                  </a:cubicBezTo>
                  <a:cubicBezTo>
                    <a:pt x="445418" y="48260"/>
                    <a:pt x="438247" y="48260"/>
                    <a:pt x="438247" y="39370"/>
                  </a:cubicBezTo>
                  <a:cubicBezTo>
                    <a:pt x="438247" y="38100"/>
                    <a:pt x="435378" y="36830"/>
                    <a:pt x="435378" y="35560"/>
                  </a:cubicBezTo>
                  <a:cubicBezTo>
                    <a:pt x="425337" y="43180"/>
                    <a:pt x="416731" y="49530"/>
                    <a:pt x="408125" y="55880"/>
                  </a:cubicBezTo>
                  <a:cubicBezTo>
                    <a:pt x="403822" y="59690"/>
                    <a:pt x="398085" y="64770"/>
                    <a:pt x="400953" y="71120"/>
                  </a:cubicBezTo>
                  <a:cubicBezTo>
                    <a:pt x="400953" y="72390"/>
                    <a:pt x="399519" y="73660"/>
                    <a:pt x="399519" y="74930"/>
                  </a:cubicBezTo>
                  <a:cubicBezTo>
                    <a:pt x="398085" y="77470"/>
                    <a:pt x="396650" y="80010"/>
                    <a:pt x="393782" y="81280"/>
                  </a:cubicBezTo>
                  <a:cubicBezTo>
                    <a:pt x="390913" y="85090"/>
                    <a:pt x="388044" y="88900"/>
                    <a:pt x="385176" y="93980"/>
                  </a:cubicBezTo>
                  <a:lnTo>
                    <a:pt x="376569" y="101600"/>
                  </a:lnTo>
                  <a:cubicBezTo>
                    <a:pt x="373701" y="105410"/>
                    <a:pt x="370832" y="109220"/>
                    <a:pt x="366529" y="111760"/>
                  </a:cubicBezTo>
                  <a:cubicBezTo>
                    <a:pt x="356488" y="119380"/>
                    <a:pt x="346448" y="127000"/>
                    <a:pt x="334973" y="134620"/>
                  </a:cubicBezTo>
                  <a:cubicBezTo>
                    <a:pt x="329236" y="139700"/>
                    <a:pt x="322064" y="143510"/>
                    <a:pt x="316327" y="148590"/>
                  </a:cubicBezTo>
                  <a:cubicBezTo>
                    <a:pt x="306286" y="156210"/>
                    <a:pt x="294811" y="162560"/>
                    <a:pt x="289074" y="173990"/>
                  </a:cubicBezTo>
                  <a:cubicBezTo>
                    <a:pt x="289074" y="175260"/>
                    <a:pt x="286205" y="176530"/>
                    <a:pt x="284771" y="177800"/>
                  </a:cubicBezTo>
                  <a:cubicBezTo>
                    <a:pt x="277599" y="182880"/>
                    <a:pt x="266124" y="182880"/>
                    <a:pt x="266124" y="193040"/>
                  </a:cubicBezTo>
                  <a:cubicBezTo>
                    <a:pt x="254649" y="193040"/>
                    <a:pt x="248912" y="200660"/>
                    <a:pt x="243175" y="207010"/>
                  </a:cubicBezTo>
                  <a:cubicBezTo>
                    <a:pt x="238871" y="212090"/>
                    <a:pt x="234568" y="218440"/>
                    <a:pt x="228831" y="222250"/>
                  </a:cubicBezTo>
                  <a:cubicBezTo>
                    <a:pt x="223094" y="224790"/>
                    <a:pt x="215922" y="223520"/>
                    <a:pt x="208750" y="223520"/>
                  </a:cubicBezTo>
                  <a:cubicBezTo>
                    <a:pt x="205881" y="223520"/>
                    <a:pt x="203013" y="223520"/>
                    <a:pt x="203013" y="224790"/>
                  </a:cubicBezTo>
                  <a:cubicBezTo>
                    <a:pt x="197275" y="229870"/>
                    <a:pt x="190103" y="233680"/>
                    <a:pt x="185800" y="240030"/>
                  </a:cubicBezTo>
                  <a:cubicBezTo>
                    <a:pt x="181497" y="246380"/>
                    <a:pt x="177194" y="250190"/>
                    <a:pt x="170023" y="251460"/>
                  </a:cubicBezTo>
                  <a:cubicBezTo>
                    <a:pt x="162851" y="252730"/>
                    <a:pt x="155679" y="259080"/>
                    <a:pt x="145639" y="255270"/>
                  </a:cubicBezTo>
                  <a:cubicBezTo>
                    <a:pt x="137032" y="252730"/>
                    <a:pt x="126992" y="255270"/>
                    <a:pt x="121255" y="250190"/>
                  </a:cubicBezTo>
                  <a:cubicBezTo>
                    <a:pt x="109780" y="251460"/>
                    <a:pt x="101174" y="254000"/>
                    <a:pt x="91133" y="255270"/>
                  </a:cubicBezTo>
                  <a:cubicBezTo>
                    <a:pt x="79658" y="257810"/>
                    <a:pt x="66749" y="256540"/>
                    <a:pt x="56709" y="264160"/>
                  </a:cubicBezTo>
                  <a:cubicBezTo>
                    <a:pt x="48103" y="270510"/>
                    <a:pt x="40931" y="276860"/>
                    <a:pt x="28022" y="275590"/>
                  </a:cubicBezTo>
                  <a:cubicBezTo>
                    <a:pt x="29456" y="283210"/>
                    <a:pt x="30890" y="289560"/>
                    <a:pt x="32325" y="297180"/>
                  </a:cubicBezTo>
                  <a:cubicBezTo>
                    <a:pt x="35193" y="317500"/>
                    <a:pt x="38062" y="337820"/>
                    <a:pt x="39496" y="358140"/>
                  </a:cubicBezTo>
                  <a:cubicBezTo>
                    <a:pt x="43799" y="383540"/>
                    <a:pt x="45234" y="407670"/>
                    <a:pt x="42365" y="431800"/>
                  </a:cubicBezTo>
                  <a:cubicBezTo>
                    <a:pt x="39496" y="466090"/>
                    <a:pt x="26587" y="1639570"/>
                    <a:pt x="13678" y="1671320"/>
                  </a:cubicBezTo>
                  <a:lnTo>
                    <a:pt x="769" y="1697990"/>
                  </a:lnTo>
                  <a:cubicBezTo>
                    <a:pt x="-1771" y="1704340"/>
                    <a:pt x="2203" y="1708150"/>
                    <a:pt x="9375" y="1709420"/>
                  </a:cubicBezTo>
                  <a:cubicBezTo>
                    <a:pt x="17981" y="1710690"/>
                    <a:pt x="20850" y="1715770"/>
                    <a:pt x="23719" y="1722120"/>
                  </a:cubicBezTo>
                  <a:cubicBezTo>
                    <a:pt x="26587" y="1732280"/>
                    <a:pt x="22284" y="1742440"/>
                    <a:pt x="28022" y="1752600"/>
                  </a:cubicBezTo>
                  <a:cubicBezTo>
                    <a:pt x="30890" y="1757680"/>
                    <a:pt x="28022" y="1766570"/>
                    <a:pt x="26587" y="1774190"/>
                  </a:cubicBezTo>
                  <a:cubicBezTo>
                    <a:pt x="25153" y="1784350"/>
                    <a:pt x="28022" y="1794510"/>
                    <a:pt x="32325" y="1803400"/>
                  </a:cubicBezTo>
                  <a:cubicBezTo>
                    <a:pt x="42365" y="1818640"/>
                    <a:pt x="43799" y="1836420"/>
                    <a:pt x="43799" y="1852930"/>
                  </a:cubicBezTo>
                  <a:cubicBezTo>
                    <a:pt x="43799" y="1856740"/>
                    <a:pt x="45234" y="1860550"/>
                    <a:pt x="46668" y="1863090"/>
                  </a:cubicBezTo>
                  <a:cubicBezTo>
                    <a:pt x="49537" y="1865630"/>
                    <a:pt x="55274" y="1868170"/>
                    <a:pt x="61012" y="1869440"/>
                  </a:cubicBezTo>
                  <a:lnTo>
                    <a:pt x="95436" y="1884680"/>
                  </a:lnTo>
                  <a:cubicBezTo>
                    <a:pt x="111214" y="1892300"/>
                    <a:pt x="124123" y="1891030"/>
                    <a:pt x="138467" y="1882140"/>
                  </a:cubicBezTo>
                  <a:cubicBezTo>
                    <a:pt x="139901" y="1880870"/>
                    <a:pt x="144204" y="1879600"/>
                    <a:pt x="145639" y="1879600"/>
                  </a:cubicBezTo>
                  <a:cubicBezTo>
                    <a:pt x="155679" y="1880870"/>
                    <a:pt x="165719" y="1880870"/>
                    <a:pt x="174326" y="1888490"/>
                  </a:cubicBezTo>
                  <a:cubicBezTo>
                    <a:pt x="184366" y="1896110"/>
                    <a:pt x="198710" y="1901190"/>
                    <a:pt x="210184" y="1907540"/>
                  </a:cubicBezTo>
                  <a:cubicBezTo>
                    <a:pt x="217356" y="1911350"/>
                    <a:pt x="225962" y="1916430"/>
                    <a:pt x="230265" y="1921510"/>
                  </a:cubicBezTo>
                  <a:cubicBezTo>
                    <a:pt x="233134" y="1924050"/>
                    <a:pt x="236003" y="1926590"/>
                    <a:pt x="238871" y="1927860"/>
                  </a:cubicBezTo>
                  <a:cubicBezTo>
                    <a:pt x="254649" y="1932940"/>
                    <a:pt x="263255" y="1945640"/>
                    <a:pt x="273296" y="1955800"/>
                  </a:cubicBezTo>
                  <a:cubicBezTo>
                    <a:pt x="281902" y="1964690"/>
                    <a:pt x="293377" y="1969770"/>
                    <a:pt x="306286" y="1971040"/>
                  </a:cubicBezTo>
                  <a:cubicBezTo>
                    <a:pt x="320630" y="1973580"/>
                    <a:pt x="334973" y="1974850"/>
                    <a:pt x="349317" y="1977390"/>
                  </a:cubicBezTo>
                  <a:cubicBezTo>
                    <a:pt x="355054" y="1978660"/>
                    <a:pt x="362226" y="1979930"/>
                    <a:pt x="367963" y="1982470"/>
                  </a:cubicBezTo>
                  <a:cubicBezTo>
                    <a:pt x="375135" y="1985010"/>
                    <a:pt x="382307" y="1985010"/>
                    <a:pt x="388044" y="1988820"/>
                  </a:cubicBezTo>
                  <a:cubicBezTo>
                    <a:pt x="396650" y="1995170"/>
                    <a:pt x="405256" y="1998980"/>
                    <a:pt x="416731" y="1996440"/>
                  </a:cubicBezTo>
                  <a:cubicBezTo>
                    <a:pt x="421034" y="1995170"/>
                    <a:pt x="426772" y="1997710"/>
                    <a:pt x="431075" y="1998980"/>
                  </a:cubicBezTo>
                  <a:cubicBezTo>
                    <a:pt x="432509" y="1998980"/>
                    <a:pt x="433943" y="2000250"/>
                    <a:pt x="435378" y="2000250"/>
                  </a:cubicBezTo>
                  <a:cubicBezTo>
                    <a:pt x="451156" y="2001520"/>
                    <a:pt x="465499" y="1998980"/>
                    <a:pt x="479843" y="1996440"/>
                  </a:cubicBezTo>
                  <a:cubicBezTo>
                    <a:pt x="485580" y="1995170"/>
                    <a:pt x="491318" y="1993900"/>
                    <a:pt x="497055" y="1991360"/>
                  </a:cubicBezTo>
                  <a:cubicBezTo>
                    <a:pt x="512833" y="1985010"/>
                    <a:pt x="528611" y="1978660"/>
                    <a:pt x="542954" y="1971040"/>
                  </a:cubicBezTo>
                  <a:cubicBezTo>
                    <a:pt x="552995" y="1965960"/>
                    <a:pt x="563035" y="1960880"/>
                    <a:pt x="574510" y="1965960"/>
                  </a:cubicBezTo>
                  <a:lnTo>
                    <a:pt x="580247" y="1965960"/>
                  </a:lnTo>
                  <a:cubicBezTo>
                    <a:pt x="590288" y="1965960"/>
                    <a:pt x="600328" y="1964690"/>
                    <a:pt x="608935" y="1963420"/>
                  </a:cubicBezTo>
                  <a:cubicBezTo>
                    <a:pt x="610369" y="1963420"/>
                    <a:pt x="613238" y="1963420"/>
                    <a:pt x="613238" y="1962150"/>
                  </a:cubicBezTo>
                  <a:cubicBezTo>
                    <a:pt x="617541" y="1957070"/>
                    <a:pt x="624712" y="1957070"/>
                    <a:pt x="631884" y="1955800"/>
                  </a:cubicBezTo>
                  <a:cubicBezTo>
                    <a:pt x="643359" y="1954530"/>
                    <a:pt x="654834" y="1954530"/>
                    <a:pt x="663440" y="1948180"/>
                  </a:cubicBezTo>
                  <a:cubicBezTo>
                    <a:pt x="672046" y="1943100"/>
                    <a:pt x="680652" y="1941830"/>
                    <a:pt x="690693" y="1940560"/>
                  </a:cubicBezTo>
                  <a:cubicBezTo>
                    <a:pt x="692127" y="1940560"/>
                    <a:pt x="694996" y="1939290"/>
                    <a:pt x="696430" y="1939290"/>
                  </a:cubicBezTo>
                  <a:cubicBezTo>
                    <a:pt x="703602" y="1938020"/>
                    <a:pt x="710774" y="1934210"/>
                    <a:pt x="716511" y="1935480"/>
                  </a:cubicBezTo>
                  <a:cubicBezTo>
                    <a:pt x="729420" y="1938020"/>
                    <a:pt x="735158" y="1934210"/>
                    <a:pt x="743764" y="1924050"/>
                  </a:cubicBezTo>
                  <a:cubicBezTo>
                    <a:pt x="745198" y="1921510"/>
                    <a:pt x="749501" y="1920240"/>
                    <a:pt x="752370" y="1918970"/>
                  </a:cubicBezTo>
                  <a:cubicBezTo>
                    <a:pt x="759542" y="1917700"/>
                    <a:pt x="766713" y="1918970"/>
                    <a:pt x="773885" y="1917700"/>
                  </a:cubicBezTo>
                  <a:cubicBezTo>
                    <a:pt x="778188" y="1917700"/>
                    <a:pt x="782491" y="1913890"/>
                    <a:pt x="785360" y="1913890"/>
                  </a:cubicBezTo>
                  <a:cubicBezTo>
                    <a:pt x="796835" y="1915160"/>
                    <a:pt x="809744" y="1911350"/>
                    <a:pt x="819784" y="1917700"/>
                  </a:cubicBezTo>
                  <a:cubicBezTo>
                    <a:pt x="821219" y="1918970"/>
                    <a:pt x="824088" y="1918970"/>
                    <a:pt x="826956" y="1918970"/>
                  </a:cubicBezTo>
                  <a:cubicBezTo>
                    <a:pt x="845603" y="1920240"/>
                    <a:pt x="861381" y="1925320"/>
                    <a:pt x="874290" y="1935480"/>
                  </a:cubicBezTo>
                  <a:cubicBezTo>
                    <a:pt x="878593" y="1939290"/>
                    <a:pt x="884330" y="1941830"/>
                    <a:pt x="888633" y="1944370"/>
                  </a:cubicBezTo>
                  <a:cubicBezTo>
                    <a:pt x="892936" y="1946910"/>
                    <a:pt x="898674" y="1946910"/>
                    <a:pt x="902977" y="1948180"/>
                  </a:cubicBezTo>
                  <a:cubicBezTo>
                    <a:pt x="907280" y="1949450"/>
                    <a:pt x="910149" y="1950720"/>
                    <a:pt x="914452" y="1950720"/>
                  </a:cubicBezTo>
                  <a:cubicBezTo>
                    <a:pt x="921624" y="1950720"/>
                    <a:pt x="927361" y="1953260"/>
                    <a:pt x="931664" y="1958340"/>
                  </a:cubicBezTo>
                  <a:cubicBezTo>
                    <a:pt x="933098" y="1959610"/>
                    <a:pt x="934533" y="1960880"/>
                    <a:pt x="935967" y="1963420"/>
                  </a:cubicBezTo>
                  <a:cubicBezTo>
                    <a:pt x="934533" y="1967230"/>
                    <a:pt x="943139" y="1977390"/>
                    <a:pt x="948876" y="1977390"/>
                  </a:cubicBezTo>
                  <a:cubicBezTo>
                    <a:pt x="958917" y="1977390"/>
                    <a:pt x="968957" y="1979930"/>
                    <a:pt x="977563" y="1986280"/>
                  </a:cubicBezTo>
                  <a:cubicBezTo>
                    <a:pt x="978998" y="1987550"/>
                    <a:pt x="981866" y="1987550"/>
                    <a:pt x="984735" y="1986280"/>
                  </a:cubicBezTo>
                  <a:cubicBezTo>
                    <a:pt x="989038" y="1985010"/>
                    <a:pt x="991907" y="1985010"/>
                    <a:pt x="994775" y="1988820"/>
                  </a:cubicBezTo>
                  <a:cubicBezTo>
                    <a:pt x="996210" y="1990090"/>
                    <a:pt x="1001947" y="1990090"/>
                    <a:pt x="1004816" y="1990090"/>
                  </a:cubicBezTo>
                  <a:cubicBezTo>
                    <a:pt x="1011988" y="1990090"/>
                    <a:pt x="1020594" y="1988820"/>
                    <a:pt x="1027766" y="1990090"/>
                  </a:cubicBezTo>
                  <a:cubicBezTo>
                    <a:pt x="1040675" y="1991360"/>
                    <a:pt x="1052150" y="1992630"/>
                    <a:pt x="1065059" y="1995170"/>
                  </a:cubicBezTo>
                  <a:cubicBezTo>
                    <a:pt x="1067928" y="1995170"/>
                    <a:pt x="1070796" y="1996440"/>
                    <a:pt x="1072231" y="1997710"/>
                  </a:cubicBezTo>
                  <a:cubicBezTo>
                    <a:pt x="1075099" y="2004060"/>
                    <a:pt x="1082271" y="2004060"/>
                    <a:pt x="1086574" y="2005330"/>
                  </a:cubicBezTo>
                  <a:cubicBezTo>
                    <a:pt x="1090877" y="2006600"/>
                    <a:pt x="1096615" y="2007870"/>
                    <a:pt x="1099483" y="2007870"/>
                  </a:cubicBezTo>
                  <a:cubicBezTo>
                    <a:pt x="1100918" y="2006600"/>
                    <a:pt x="1103786" y="2005330"/>
                    <a:pt x="1106655" y="2002790"/>
                  </a:cubicBezTo>
                  <a:cubicBezTo>
                    <a:pt x="1100918" y="2002790"/>
                    <a:pt x="1098049" y="2004060"/>
                    <a:pt x="1095180" y="2004060"/>
                  </a:cubicBezTo>
                  <a:cubicBezTo>
                    <a:pt x="1100918" y="1997710"/>
                    <a:pt x="1106655" y="1996440"/>
                    <a:pt x="1113827" y="2000250"/>
                  </a:cubicBezTo>
                  <a:cubicBezTo>
                    <a:pt x="1122433" y="2006600"/>
                    <a:pt x="1129605" y="2006600"/>
                    <a:pt x="1139645" y="2000250"/>
                  </a:cubicBezTo>
                  <a:lnTo>
                    <a:pt x="1148251" y="1996440"/>
                  </a:lnTo>
                  <a:lnTo>
                    <a:pt x="1148251" y="1990090"/>
                  </a:lnTo>
                  <a:cubicBezTo>
                    <a:pt x="1152554" y="1991360"/>
                    <a:pt x="1156857" y="1993900"/>
                    <a:pt x="1159726" y="1993900"/>
                  </a:cubicBezTo>
                  <a:cubicBezTo>
                    <a:pt x="1168332" y="1990090"/>
                    <a:pt x="1176938" y="1986280"/>
                    <a:pt x="1184110" y="1981200"/>
                  </a:cubicBezTo>
                  <a:cubicBezTo>
                    <a:pt x="1192716" y="1976120"/>
                    <a:pt x="1199888" y="1969770"/>
                    <a:pt x="1207060" y="1964690"/>
                  </a:cubicBezTo>
                  <a:cubicBezTo>
                    <a:pt x="1208494" y="1964690"/>
                    <a:pt x="1208494" y="1963420"/>
                    <a:pt x="1209928" y="1963420"/>
                  </a:cubicBezTo>
                  <a:cubicBezTo>
                    <a:pt x="1219969" y="1960880"/>
                    <a:pt x="1228575" y="1959610"/>
                    <a:pt x="1238616" y="1957070"/>
                  </a:cubicBezTo>
                  <a:cubicBezTo>
                    <a:pt x="1244353" y="1955800"/>
                    <a:pt x="1248656" y="1953260"/>
                    <a:pt x="1254393" y="1951990"/>
                  </a:cubicBezTo>
                  <a:cubicBezTo>
                    <a:pt x="1258696" y="1950720"/>
                    <a:pt x="1261565" y="1950720"/>
                    <a:pt x="1265868" y="1949450"/>
                  </a:cubicBezTo>
                  <a:lnTo>
                    <a:pt x="1280212" y="1949450"/>
                  </a:lnTo>
                  <a:cubicBezTo>
                    <a:pt x="1283080" y="1949450"/>
                    <a:pt x="1287384" y="1949450"/>
                    <a:pt x="1290252" y="1948180"/>
                  </a:cubicBezTo>
                  <a:cubicBezTo>
                    <a:pt x="1291687" y="1945640"/>
                    <a:pt x="1294555" y="1941830"/>
                    <a:pt x="1295990" y="1941830"/>
                  </a:cubicBezTo>
                  <a:cubicBezTo>
                    <a:pt x="1300293" y="1941830"/>
                    <a:pt x="1303161" y="1944370"/>
                    <a:pt x="1307464" y="1945640"/>
                  </a:cubicBezTo>
                  <a:cubicBezTo>
                    <a:pt x="1308899" y="1945640"/>
                    <a:pt x="1308899" y="1946910"/>
                    <a:pt x="1308899" y="1948180"/>
                  </a:cubicBezTo>
                  <a:cubicBezTo>
                    <a:pt x="1314636" y="1953260"/>
                    <a:pt x="1318939" y="1959610"/>
                    <a:pt x="1324677" y="1964690"/>
                  </a:cubicBezTo>
                  <a:cubicBezTo>
                    <a:pt x="1331849" y="1971040"/>
                    <a:pt x="1339020" y="1971040"/>
                    <a:pt x="1343323" y="1967230"/>
                  </a:cubicBezTo>
                  <a:cubicBezTo>
                    <a:pt x="1350495" y="1962150"/>
                    <a:pt x="1356232" y="1958340"/>
                    <a:pt x="1366273" y="1960880"/>
                  </a:cubicBezTo>
                  <a:cubicBezTo>
                    <a:pt x="1367707" y="1960880"/>
                    <a:pt x="1370576" y="1962150"/>
                    <a:pt x="1372010" y="1960880"/>
                  </a:cubicBezTo>
                  <a:cubicBezTo>
                    <a:pt x="1379182" y="1958340"/>
                    <a:pt x="1387788" y="1955800"/>
                    <a:pt x="1394960" y="1951990"/>
                  </a:cubicBezTo>
                  <a:cubicBezTo>
                    <a:pt x="1399263" y="1950720"/>
                    <a:pt x="1405000" y="1950720"/>
                    <a:pt x="1406435" y="1948180"/>
                  </a:cubicBezTo>
                  <a:cubicBezTo>
                    <a:pt x="1410738" y="1940560"/>
                    <a:pt x="1417910" y="1936750"/>
                    <a:pt x="1425081" y="1931670"/>
                  </a:cubicBezTo>
                  <a:cubicBezTo>
                    <a:pt x="1429384" y="1927860"/>
                    <a:pt x="1433688" y="1922780"/>
                    <a:pt x="1437991" y="1921510"/>
                  </a:cubicBezTo>
                  <a:cubicBezTo>
                    <a:pt x="1448031" y="1918970"/>
                    <a:pt x="1455203" y="1911350"/>
                    <a:pt x="1463809" y="1906270"/>
                  </a:cubicBezTo>
                  <a:cubicBezTo>
                    <a:pt x="1470981" y="1902460"/>
                    <a:pt x="1475284" y="1894840"/>
                    <a:pt x="1482455" y="1893570"/>
                  </a:cubicBezTo>
                  <a:cubicBezTo>
                    <a:pt x="1493930" y="1891030"/>
                    <a:pt x="1502537" y="1884680"/>
                    <a:pt x="1512577" y="1878330"/>
                  </a:cubicBezTo>
                  <a:cubicBezTo>
                    <a:pt x="1518314" y="1874520"/>
                    <a:pt x="1525486" y="1871980"/>
                    <a:pt x="1532658" y="1873250"/>
                  </a:cubicBezTo>
                  <a:cubicBezTo>
                    <a:pt x="1536961" y="1874520"/>
                    <a:pt x="1542698" y="1873250"/>
                    <a:pt x="1545567" y="1871980"/>
                  </a:cubicBezTo>
                  <a:cubicBezTo>
                    <a:pt x="1551304" y="1869440"/>
                    <a:pt x="1557042" y="1865630"/>
                    <a:pt x="1562779" y="1863090"/>
                  </a:cubicBezTo>
                  <a:cubicBezTo>
                    <a:pt x="1567082" y="1860550"/>
                    <a:pt x="1571385" y="1858010"/>
                    <a:pt x="1575688" y="1858010"/>
                  </a:cubicBezTo>
                  <a:cubicBezTo>
                    <a:pt x="1590032" y="1856740"/>
                    <a:pt x="1601507" y="1854200"/>
                    <a:pt x="1608679" y="1841500"/>
                  </a:cubicBezTo>
                  <a:cubicBezTo>
                    <a:pt x="1611547" y="1836420"/>
                    <a:pt x="1625891" y="1830070"/>
                    <a:pt x="1631628" y="1832610"/>
                  </a:cubicBezTo>
                  <a:cubicBezTo>
                    <a:pt x="1641669" y="1836420"/>
                    <a:pt x="1648840" y="1833880"/>
                    <a:pt x="1654578" y="1826260"/>
                  </a:cubicBezTo>
                  <a:cubicBezTo>
                    <a:pt x="1658881" y="1822450"/>
                    <a:pt x="1664618" y="1823720"/>
                    <a:pt x="1668921" y="1826260"/>
                  </a:cubicBezTo>
                  <a:cubicBezTo>
                    <a:pt x="1671790" y="1828800"/>
                    <a:pt x="1674659" y="1830070"/>
                    <a:pt x="1677528" y="1830070"/>
                  </a:cubicBezTo>
                  <a:cubicBezTo>
                    <a:pt x="1687568" y="1831340"/>
                    <a:pt x="1699043" y="1830070"/>
                    <a:pt x="1709083" y="1831340"/>
                  </a:cubicBezTo>
                  <a:cubicBezTo>
                    <a:pt x="1717689" y="1832610"/>
                    <a:pt x="1726295" y="1830070"/>
                    <a:pt x="1732033" y="1824990"/>
                  </a:cubicBezTo>
                  <a:cubicBezTo>
                    <a:pt x="1737770" y="1819910"/>
                    <a:pt x="1742073" y="1819910"/>
                    <a:pt x="1750679" y="1822450"/>
                  </a:cubicBezTo>
                  <a:cubicBezTo>
                    <a:pt x="1757851" y="1824990"/>
                    <a:pt x="1763589" y="1831340"/>
                    <a:pt x="1773629" y="1830070"/>
                  </a:cubicBezTo>
                  <a:cubicBezTo>
                    <a:pt x="1782235" y="1828800"/>
                    <a:pt x="1792276" y="1832610"/>
                    <a:pt x="1802316" y="1828800"/>
                  </a:cubicBezTo>
                  <a:lnTo>
                    <a:pt x="1808054" y="1828800"/>
                  </a:lnTo>
                  <a:cubicBezTo>
                    <a:pt x="1816660" y="1831340"/>
                    <a:pt x="1825266" y="1832610"/>
                    <a:pt x="1832438" y="1838960"/>
                  </a:cubicBezTo>
                  <a:cubicBezTo>
                    <a:pt x="1841044" y="1845310"/>
                    <a:pt x="1842478" y="1798320"/>
                    <a:pt x="1851084" y="1803400"/>
                  </a:cubicBezTo>
                  <a:cubicBezTo>
                    <a:pt x="1863993" y="1811020"/>
                    <a:pt x="1861125" y="1803400"/>
                    <a:pt x="1874034" y="1809750"/>
                  </a:cubicBezTo>
                  <a:cubicBezTo>
                    <a:pt x="1884074" y="1813560"/>
                    <a:pt x="1879771" y="1799590"/>
                    <a:pt x="1891246" y="1802130"/>
                  </a:cubicBezTo>
                  <a:cubicBezTo>
                    <a:pt x="1892680" y="1802130"/>
                    <a:pt x="1909893" y="1812290"/>
                    <a:pt x="1909893" y="1811020"/>
                  </a:cubicBezTo>
                  <a:cubicBezTo>
                    <a:pt x="1917064" y="1807210"/>
                    <a:pt x="1924236" y="1769110"/>
                    <a:pt x="1931408" y="1770380"/>
                  </a:cubicBezTo>
                  <a:cubicBezTo>
                    <a:pt x="1945751" y="1774190"/>
                    <a:pt x="1958661" y="1771650"/>
                    <a:pt x="1971570" y="1766570"/>
                  </a:cubicBezTo>
                  <a:cubicBezTo>
                    <a:pt x="1978742" y="1764030"/>
                    <a:pt x="1990217" y="1755140"/>
                    <a:pt x="1995954" y="1758950"/>
                  </a:cubicBezTo>
                  <a:cubicBezTo>
                    <a:pt x="2005994" y="1765300"/>
                    <a:pt x="2016035" y="1767840"/>
                    <a:pt x="2027510" y="1769110"/>
                  </a:cubicBezTo>
                  <a:cubicBezTo>
                    <a:pt x="2028944" y="1769110"/>
                    <a:pt x="2030378" y="1770380"/>
                    <a:pt x="2031813" y="1771650"/>
                  </a:cubicBezTo>
                  <a:cubicBezTo>
                    <a:pt x="2036116" y="1776730"/>
                    <a:pt x="2056197" y="1762760"/>
                    <a:pt x="2060500" y="1767840"/>
                  </a:cubicBezTo>
                  <a:cubicBezTo>
                    <a:pt x="2066237" y="1775460"/>
                    <a:pt x="2071975" y="1783080"/>
                    <a:pt x="2077712" y="1789430"/>
                  </a:cubicBezTo>
                  <a:cubicBezTo>
                    <a:pt x="2080581" y="1791970"/>
                    <a:pt x="2084884" y="1793240"/>
                    <a:pt x="2086318" y="1795780"/>
                  </a:cubicBezTo>
                  <a:cubicBezTo>
                    <a:pt x="2087752" y="1802130"/>
                    <a:pt x="2090621" y="1804670"/>
                    <a:pt x="2097793" y="1804670"/>
                  </a:cubicBezTo>
                  <a:cubicBezTo>
                    <a:pt x="2102096" y="1804670"/>
                    <a:pt x="2106399" y="1805940"/>
                    <a:pt x="2109268" y="1808480"/>
                  </a:cubicBezTo>
                  <a:cubicBezTo>
                    <a:pt x="2116440" y="1812290"/>
                    <a:pt x="2122177" y="1816100"/>
                    <a:pt x="2127914" y="1819910"/>
                  </a:cubicBezTo>
                  <a:cubicBezTo>
                    <a:pt x="2135086" y="1823720"/>
                    <a:pt x="2142258" y="1827530"/>
                    <a:pt x="2145127" y="1833880"/>
                  </a:cubicBezTo>
                  <a:cubicBezTo>
                    <a:pt x="2146561" y="1836420"/>
                    <a:pt x="2147995" y="1837690"/>
                    <a:pt x="2149430" y="1838960"/>
                  </a:cubicBezTo>
                  <a:cubicBezTo>
                    <a:pt x="2155167" y="1844040"/>
                    <a:pt x="2160904" y="1847850"/>
                    <a:pt x="2166642" y="1852930"/>
                  </a:cubicBezTo>
                  <a:cubicBezTo>
                    <a:pt x="2175248" y="1859280"/>
                    <a:pt x="2182420" y="1866900"/>
                    <a:pt x="2191026" y="1873250"/>
                  </a:cubicBezTo>
                  <a:cubicBezTo>
                    <a:pt x="2193895" y="1874520"/>
                    <a:pt x="2196763" y="1877060"/>
                    <a:pt x="2199632" y="1878330"/>
                  </a:cubicBezTo>
                  <a:cubicBezTo>
                    <a:pt x="2205370" y="1880870"/>
                    <a:pt x="2211107" y="1883410"/>
                    <a:pt x="2215410" y="1887220"/>
                  </a:cubicBezTo>
                  <a:cubicBezTo>
                    <a:pt x="2219713" y="1891030"/>
                    <a:pt x="2239794" y="1868170"/>
                    <a:pt x="2242662" y="1873250"/>
                  </a:cubicBezTo>
                  <a:cubicBezTo>
                    <a:pt x="2242662" y="1874520"/>
                    <a:pt x="2244097" y="1874520"/>
                    <a:pt x="2245531" y="1874520"/>
                  </a:cubicBezTo>
                  <a:cubicBezTo>
                    <a:pt x="2254137" y="1880870"/>
                    <a:pt x="2262744" y="1878330"/>
                    <a:pt x="2271350" y="1875790"/>
                  </a:cubicBezTo>
                  <a:cubicBezTo>
                    <a:pt x="2274218" y="1874520"/>
                    <a:pt x="2277087" y="1873250"/>
                    <a:pt x="2278521" y="1874520"/>
                  </a:cubicBezTo>
                  <a:cubicBezTo>
                    <a:pt x="2288562" y="1878330"/>
                    <a:pt x="2295734" y="1887220"/>
                    <a:pt x="2308643" y="1888490"/>
                  </a:cubicBezTo>
                  <a:cubicBezTo>
                    <a:pt x="2308643" y="1888490"/>
                    <a:pt x="2310077" y="1888490"/>
                    <a:pt x="2310077" y="1889760"/>
                  </a:cubicBezTo>
                  <a:cubicBezTo>
                    <a:pt x="2312946" y="1897380"/>
                    <a:pt x="2321552" y="1897380"/>
                    <a:pt x="2328724" y="1898650"/>
                  </a:cubicBezTo>
                  <a:cubicBezTo>
                    <a:pt x="2333027" y="1898650"/>
                    <a:pt x="2337330" y="1899920"/>
                    <a:pt x="2340198" y="1901190"/>
                  </a:cubicBezTo>
                  <a:cubicBezTo>
                    <a:pt x="2348805" y="1905000"/>
                    <a:pt x="2357411" y="1910080"/>
                    <a:pt x="2367451" y="1912620"/>
                  </a:cubicBezTo>
                  <a:cubicBezTo>
                    <a:pt x="2380360" y="1916430"/>
                    <a:pt x="2393269" y="1918970"/>
                    <a:pt x="2403310" y="1925320"/>
                  </a:cubicBezTo>
                  <a:cubicBezTo>
                    <a:pt x="2404744" y="1925320"/>
                    <a:pt x="2406179" y="1925320"/>
                    <a:pt x="2406179" y="1926590"/>
                  </a:cubicBezTo>
                  <a:cubicBezTo>
                    <a:pt x="2410482" y="1929130"/>
                    <a:pt x="2417654" y="1930400"/>
                    <a:pt x="2420522" y="1934210"/>
                  </a:cubicBezTo>
                  <a:cubicBezTo>
                    <a:pt x="2424825" y="1941830"/>
                    <a:pt x="2436300" y="1940560"/>
                    <a:pt x="2442038" y="1946910"/>
                  </a:cubicBezTo>
                  <a:lnTo>
                    <a:pt x="2443472" y="1946910"/>
                  </a:lnTo>
                  <a:cubicBezTo>
                    <a:pt x="2449209" y="1946910"/>
                    <a:pt x="2454947" y="1948180"/>
                    <a:pt x="2462119" y="1948180"/>
                  </a:cubicBezTo>
                  <a:cubicBezTo>
                    <a:pt x="2464987" y="1946910"/>
                    <a:pt x="2469290" y="1944370"/>
                    <a:pt x="2472159" y="1944370"/>
                  </a:cubicBezTo>
                  <a:cubicBezTo>
                    <a:pt x="2485068" y="1948180"/>
                    <a:pt x="2497977" y="1948180"/>
                    <a:pt x="2506583" y="1938020"/>
                  </a:cubicBezTo>
                  <a:cubicBezTo>
                    <a:pt x="2508018" y="1936750"/>
                    <a:pt x="2510887" y="1936750"/>
                    <a:pt x="2513755" y="1936750"/>
                  </a:cubicBezTo>
                  <a:lnTo>
                    <a:pt x="2525230" y="1936750"/>
                  </a:lnTo>
                  <a:cubicBezTo>
                    <a:pt x="2538139" y="1934210"/>
                    <a:pt x="2549614" y="1931670"/>
                    <a:pt x="2562523" y="1930400"/>
                  </a:cubicBezTo>
                  <a:cubicBezTo>
                    <a:pt x="2568261" y="1929130"/>
                    <a:pt x="2575433" y="1931670"/>
                    <a:pt x="2581170" y="1932940"/>
                  </a:cubicBezTo>
                  <a:cubicBezTo>
                    <a:pt x="2586907" y="1934210"/>
                    <a:pt x="2592645" y="1934210"/>
                    <a:pt x="2598382" y="1934210"/>
                  </a:cubicBezTo>
                  <a:cubicBezTo>
                    <a:pt x="2605554" y="1934210"/>
                    <a:pt x="2611291" y="1931670"/>
                    <a:pt x="2618463" y="1931670"/>
                  </a:cubicBezTo>
                  <a:cubicBezTo>
                    <a:pt x="2624201" y="1930400"/>
                    <a:pt x="2631372" y="1930400"/>
                    <a:pt x="2637110" y="1929130"/>
                  </a:cubicBezTo>
                  <a:cubicBezTo>
                    <a:pt x="2650019" y="1926590"/>
                    <a:pt x="2661494" y="1924050"/>
                    <a:pt x="2674403" y="1922780"/>
                  </a:cubicBezTo>
                  <a:cubicBezTo>
                    <a:pt x="2683009" y="1879600"/>
                    <a:pt x="2681575" y="1828800"/>
                    <a:pt x="2681575" y="1776730"/>
                  </a:cubicBezTo>
                  <a:close/>
                </a:path>
              </a:pathLst>
            </a:custGeom>
            <a:blipFill>
              <a:blip r:embed="rId2">
                <a:alphaModFix amt="20999"/>
              </a:blip>
              <a:stretch>
                <a:fillRect l="-40" t="-63" r="-39" b="-63"/>
              </a:stretch>
            </a:blipFill>
          </p:spPr>
          <p:txBody>
            <a:bodyPr/>
            <a:lstStyle/>
            <a:p>
              <a:pPr defTabSz="857250"/>
              <a:endParaRPr lang="en-US" sz="1688">
                <a:solidFill>
                  <a:prstClr val="black"/>
                </a:solidFill>
                <a:latin typeface="Calibri"/>
              </a:endParaRPr>
            </a:p>
          </p:txBody>
        </p:sp>
      </p:grpSp>
      <p:grpSp>
        <p:nvGrpSpPr>
          <p:cNvPr id="4" name="Group 4"/>
          <p:cNvGrpSpPr/>
          <p:nvPr/>
        </p:nvGrpSpPr>
        <p:grpSpPr>
          <a:xfrm>
            <a:off x="685800" y="2693988"/>
            <a:ext cx="7772400" cy="1470025"/>
            <a:chOff x="0" y="0"/>
            <a:chExt cx="11054080" cy="2090702"/>
          </a:xfrm>
        </p:grpSpPr>
        <p:sp>
          <p:nvSpPr>
            <p:cNvPr id="5" name="Freeform 5"/>
            <p:cNvSpPr/>
            <p:nvPr/>
          </p:nvSpPr>
          <p:spPr>
            <a:xfrm>
              <a:off x="0" y="0"/>
              <a:ext cx="11054080" cy="2090705"/>
            </a:xfrm>
            <a:custGeom>
              <a:avLst/>
              <a:gdLst/>
              <a:ahLst/>
              <a:cxnLst/>
              <a:rect l="l" t="t" r="r" b="b"/>
              <a:pathLst>
                <a:path w="11054080" h="2090705">
                  <a:moveTo>
                    <a:pt x="0" y="0"/>
                  </a:moveTo>
                  <a:lnTo>
                    <a:pt x="11054080" y="0"/>
                  </a:lnTo>
                  <a:lnTo>
                    <a:pt x="11054080" y="2090705"/>
                  </a:lnTo>
                  <a:lnTo>
                    <a:pt x="0" y="2090705"/>
                  </a:lnTo>
                  <a:close/>
                </a:path>
              </a:pathLst>
            </a:custGeom>
            <a:blipFill>
              <a:blip r:embed="rId3">
                <a:alphaModFix amt="0"/>
              </a:blip>
              <a:stretch>
                <a:fillRect t="-53022" b="-53022"/>
              </a:stretch>
            </a:blipFill>
          </p:spPr>
          <p:txBody>
            <a:bodyPr/>
            <a:lstStyle/>
            <a:p>
              <a:pPr defTabSz="857250"/>
              <a:endParaRPr lang="en-US" sz="1688">
                <a:solidFill>
                  <a:prstClr val="black"/>
                </a:solidFill>
                <a:latin typeface="Calibri"/>
              </a:endParaRPr>
            </a:p>
          </p:txBody>
        </p:sp>
        <p:sp>
          <p:nvSpPr>
            <p:cNvPr id="6" name="TextBox 6"/>
            <p:cNvSpPr txBox="1"/>
            <p:nvPr/>
          </p:nvSpPr>
          <p:spPr>
            <a:xfrm>
              <a:off x="0" y="-85725"/>
              <a:ext cx="11054080" cy="2176427"/>
            </a:xfrm>
            <a:prstGeom prst="rect">
              <a:avLst/>
            </a:prstGeom>
          </p:spPr>
          <p:txBody>
            <a:bodyPr lIns="0" tIns="0" rIns="0" bIns="0" rtlCol="0" anchor="ctr"/>
            <a:lstStyle/>
            <a:p>
              <a:pPr algn="ctr" defTabSz="857250">
                <a:lnSpc>
                  <a:spcPts val="4320"/>
                </a:lnSpc>
              </a:pPr>
              <a:r>
                <a:rPr lang="en-US" sz="3600" b="1" dirty="0">
                  <a:solidFill>
                    <a:srgbClr val="1C3E95"/>
                  </a:solidFill>
                  <a:latin typeface="Calibri (MS) Bold"/>
                  <a:ea typeface="Calibri (MS) Bold"/>
                  <a:cs typeface="Calibri (MS) Bold"/>
                  <a:sym typeface="Calibri (MS) Bold"/>
                </a:rPr>
                <a:t>Quick Recap of 2025 Policy</a:t>
              </a:r>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EEE364-80DE-EA1D-566D-3A2502260257}"/>
              </a:ext>
            </a:extLst>
          </p:cNvPr>
          <p:cNvSpPr>
            <a:spLocks noGrp="1"/>
          </p:cNvSpPr>
          <p:nvPr>
            <p:ph type="title"/>
          </p:nvPr>
        </p:nvSpPr>
        <p:spPr/>
        <p:txBody>
          <a:bodyPr/>
          <a:lstStyle/>
          <a:p>
            <a:r>
              <a:rPr lang="en-US"/>
              <a:t>Ballot Measures</a:t>
            </a:r>
          </a:p>
        </p:txBody>
      </p:sp>
      <p:sp>
        <p:nvSpPr>
          <p:cNvPr id="3" name="Content Placeholder 2">
            <a:extLst>
              <a:ext uri="{FF2B5EF4-FFF2-40B4-BE49-F238E27FC236}">
                <a16:creationId xmlns:a16="http://schemas.microsoft.com/office/drawing/2014/main" id="{D7A255AC-14B4-DCFD-D810-985CD099C3EC}"/>
              </a:ext>
            </a:extLst>
          </p:cNvPr>
          <p:cNvSpPr>
            <a:spLocks noGrp="1"/>
          </p:cNvSpPr>
          <p:nvPr>
            <p:ph idx="1"/>
          </p:nvPr>
        </p:nvSpPr>
        <p:spPr>
          <a:xfrm>
            <a:off x="1200151" y="1822669"/>
            <a:ext cx="3230335" cy="4039978"/>
          </a:xfrm>
        </p:spPr>
        <p:txBody>
          <a:bodyPr>
            <a:normAutofit/>
          </a:bodyPr>
          <a:lstStyle/>
          <a:p>
            <a:r>
              <a:rPr lang="en-US" sz="2400">
                <a:solidFill>
                  <a:schemeClr val="tx1"/>
                </a:solidFill>
              </a:rPr>
              <a:t>10 ballot measures passed this year alone.</a:t>
            </a:r>
          </a:p>
          <a:p>
            <a:r>
              <a:rPr lang="en-US" sz="2400">
                <a:solidFill>
                  <a:schemeClr val="tx1"/>
                </a:solidFill>
              </a:rPr>
              <a:t>3 carried over from previous session. </a:t>
            </a:r>
          </a:p>
          <a:p>
            <a:r>
              <a:rPr lang="en-US" sz="2400">
                <a:solidFill>
                  <a:schemeClr val="tx1"/>
                </a:solidFill>
              </a:rPr>
              <a:t>Unclear of where leadership will land on which measures move forward on the ballot. </a:t>
            </a:r>
          </a:p>
        </p:txBody>
      </p:sp>
      <p:pic>
        <p:nvPicPr>
          <p:cNvPr id="6" name="Picture 5">
            <a:extLst>
              <a:ext uri="{FF2B5EF4-FFF2-40B4-BE49-F238E27FC236}">
                <a16:creationId xmlns:a16="http://schemas.microsoft.com/office/drawing/2014/main" id="{DF4243F6-B9F8-FF77-7DFB-EBD77DF385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26864" y="1676400"/>
            <a:ext cx="4056203" cy="4039978"/>
          </a:xfrm>
          <a:prstGeom prst="rect">
            <a:avLst/>
          </a:prstGeom>
        </p:spPr>
      </p:pic>
    </p:spTree>
    <p:extLst>
      <p:ext uri="{BB962C8B-B14F-4D97-AF65-F5344CB8AC3E}">
        <p14:creationId xmlns:p14="http://schemas.microsoft.com/office/powerpoint/2010/main" val="12721018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9144000" cy="6858000"/>
            <a:chOff x="0" y="0"/>
            <a:chExt cx="8694538" cy="6520903"/>
          </a:xfrm>
        </p:grpSpPr>
        <p:sp>
          <p:nvSpPr>
            <p:cNvPr id="3" name="Freeform 3"/>
            <p:cNvSpPr/>
            <p:nvPr/>
          </p:nvSpPr>
          <p:spPr>
            <a:xfrm>
              <a:off x="0" y="0"/>
              <a:ext cx="8694538" cy="6517190"/>
            </a:xfrm>
            <a:custGeom>
              <a:avLst/>
              <a:gdLst/>
              <a:ahLst/>
              <a:cxnLst/>
              <a:rect l="l" t="t" r="r" b="b"/>
              <a:pathLst>
                <a:path w="8694538" h="6517190">
                  <a:moveTo>
                    <a:pt x="8667920" y="5992213"/>
                  </a:moveTo>
                  <a:cubicBezTo>
                    <a:pt x="8667920" y="5992213"/>
                    <a:pt x="8668094" y="5992213"/>
                    <a:pt x="8668094" y="5992045"/>
                  </a:cubicBezTo>
                  <a:cubicBezTo>
                    <a:pt x="8669138" y="5992887"/>
                    <a:pt x="8671226" y="5994736"/>
                    <a:pt x="8678359" y="6000288"/>
                  </a:cubicBezTo>
                  <a:cubicBezTo>
                    <a:pt x="8678358" y="6000287"/>
                    <a:pt x="8678184" y="6000119"/>
                    <a:pt x="8667920" y="5992213"/>
                  </a:cubicBezTo>
                  <a:close/>
                  <a:moveTo>
                    <a:pt x="8694538" y="5501203"/>
                  </a:moveTo>
                  <a:cubicBezTo>
                    <a:pt x="8653654" y="4028507"/>
                    <a:pt x="8684621" y="2479948"/>
                    <a:pt x="8684621" y="1062931"/>
                  </a:cubicBezTo>
                  <a:cubicBezTo>
                    <a:pt x="8677488" y="738450"/>
                    <a:pt x="8668268" y="308164"/>
                    <a:pt x="8685317" y="0"/>
                  </a:cubicBezTo>
                  <a:cubicBezTo>
                    <a:pt x="8555706" y="58033"/>
                    <a:pt x="8489770" y="23382"/>
                    <a:pt x="8348155" y="40203"/>
                  </a:cubicBezTo>
                  <a:cubicBezTo>
                    <a:pt x="8305532" y="72331"/>
                    <a:pt x="8244467" y="126159"/>
                    <a:pt x="8133645" y="133560"/>
                  </a:cubicBezTo>
                  <a:cubicBezTo>
                    <a:pt x="8159045" y="185538"/>
                    <a:pt x="7851284" y="156605"/>
                    <a:pt x="7553789" y="186715"/>
                  </a:cubicBezTo>
                  <a:cubicBezTo>
                    <a:pt x="7538131" y="219517"/>
                    <a:pt x="7447317" y="138438"/>
                    <a:pt x="7207580" y="134906"/>
                  </a:cubicBezTo>
                  <a:cubicBezTo>
                    <a:pt x="7204970" y="156437"/>
                    <a:pt x="6878768" y="203200"/>
                    <a:pt x="6643381" y="133729"/>
                  </a:cubicBezTo>
                  <a:cubicBezTo>
                    <a:pt x="6557264" y="213966"/>
                    <a:pt x="6473756" y="165521"/>
                    <a:pt x="6361543" y="160811"/>
                  </a:cubicBezTo>
                  <a:cubicBezTo>
                    <a:pt x="6200617" y="191425"/>
                    <a:pt x="5978625" y="164511"/>
                    <a:pt x="5775598" y="227927"/>
                  </a:cubicBezTo>
                  <a:cubicBezTo>
                    <a:pt x="5649119" y="176454"/>
                    <a:pt x="5386591" y="263588"/>
                    <a:pt x="5254545" y="260560"/>
                  </a:cubicBezTo>
                  <a:cubicBezTo>
                    <a:pt x="5192610" y="181164"/>
                    <a:pt x="4968357" y="466452"/>
                    <a:pt x="4767938" y="402195"/>
                  </a:cubicBezTo>
                  <a:cubicBezTo>
                    <a:pt x="4670513" y="470993"/>
                    <a:pt x="4595356" y="495889"/>
                    <a:pt x="4516894" y="458041"/>
                  </a:cubicBezTo>
                  <a:cubicBezTo>
                    <a:pt x="4372843" y="491179"/>
                    <a:pt x="4215745" y="482937"/>
                    <a:pt x="4055688" y="456527"/>
                  </a:cubicBezTo>
                  <a:cubicBezTo>
                    <a:pt x="3992187" y="463424"/>
                    <a:pt x="3921380" y="506654"/>
                    <a:pt x="3819605" y="476376"/>
                  </a:cubicBezTo>
                  <a:cubicBezTo>
                    <a:pt x="3682514" y="520280"/>
                    <a:pt x="3473048" y="581677"/>
                    <a:pt x="3250535" y="581004"/>
                  </a:cubicBezTo>
                  <a:cubicBezTo>
                    <a:pt x="3214349" y="618011"/>
                    <a:pt x="3153980" y="607582"/>
                    <a:pt x="3088391" y="648121"/>
                  </a:cubicBezTo>
                  <a:cubicBezTo>
                    <a:pt x="3085086" y="620870"/>
                    <a:pt x="3016192" y="631299"/>
                    <a:pt x="2989748" y="637860"/>
                  </a:cubicBezTo>
                  <a:cubicBezTo>
                    <a:pt x="2983659" y="620870"/>
                    <a:pt x="2955649" y="598330"/>
                    <a:pt x="2937730" y="633654"/>
                  </a:cubicBezTo>
                  <a:cubicBezTo>
                    <a:pt x="2886581" y="580331"/>
                    <a:pt x="2614833" y="703126"/>
                    <a:pt x="2219564" y="752244"/>
                  </a:cubicBezTo>
                  <a:cubicBezTo>
                    <a:pt x="2086300" y="769065"/>
                    <a:pt x="1986264" y="775962"/>
                    <a:pt x="1829688" y="785382"/>
                  </a:cubicBezTo>
                  <a:cubicBezTo>
                    <a:pt x="1732784" y="713892"/>
                    <a:pt x="1615525" y="804894"/>
                    <a:pt x="1514098" y="824575"/>
                  </a:cubicBezTo>
                  <a:cubicBezTo>
                    <a:pt x="1352998" y="744842"/>
                    <a:pt x="1140923" y="914400"/>
                    <a:pt x="921020" y="836518"/>
                  </a:cubicBezTo>
                  <a:cubicBezTo>
                    <a:pt x="702160" y="918605"/>
                    <a:pt x="565417" y="863095"/>
                    <a:pt x="256960" y="879244"/>
                  </a:cubicBezTo>
                  <a:cubicBezTo>
                    <a:pt x="-95250" y="969405"/>
                    <a:pt x="77071" y="286633"/>
                    <a:pt x="0" y="4305216"/>
                  </a:cubicBezTo>
                  <a:cubicBezTo>
                    <a:pt x="39144" y="4319682"/>
                    <a:pt x="-2159" y="5214738"/>
                    <a:pt x="22791" y="6306601"/>
                  </a:cubicBezTo>
                  <a:cubicBezTo>
                    <a:pt x="-4191" y="6335366"/>
                    <a:pt x="28706" y="6422499"/>
                    <a:pt x="117781" y="6388857"/>
                  </a:cubicBezTo>
                  <a:cubicBezTo>
                    <a:pt x="149444" y="6426368"/>
                    <a:pt x="182673" y="6438143"/>
                    <a:pt x="270704" y="6457151"/>
                  </a:cubicBezTo>
                  <a:cubicBezTo>
                    <a:pt x="326724" y="6497690"/>
                    <a:pt x="483822" y="6401305"/>
                    <a:pt x="608562" y="6476832"/>
                  </a:cubicBezTo>
                  <a:cubicBezTo>
                    <a:pt x="649446" y="6437807"/>
                    <a:pt x="668235" y="6504250"/>
                    <a:pt x="709815" y="6481373"/>
                  </a:cubicBezTo>
                  <a:cubicBezTo>
                    <a:pt x="720427" y="6483056"/>
                    <a:pt x="785668" y="6411902"/>
                    <a:pt x="802021" y="6467748"/>
                  </a:cubicBezTo>
                  <a:cubicBezTo>
                    <a:pt x="907624" y="6552019"/>
                    <a:pt x="1102823" y="6494494"/>
                    <a:pt x="1231042" y="6468926"/>
                  </a:cubicBezTo>
                  <a:cubicBezTo>
                    <a:pt x="1358391" y="6507110"/>
                    <a:pt x="1430068" y="6546684"/>
                    <a:pt x="1741482" y="6485411"/>
                  </a:cubicBezTo>
                  <a:cubicBezTo>
                    <a:pt x="1921198" y="6548462"/>
                    <a:pt x="2036369" y="6451600"/>
                    <a:pt x="2196947" y="6381960"/>
                  </a:cubicBezTo>
                  <a:cubicBezTo>
                    <a:pt x="2317163" y="6464552"/>
                    <a:pt x="2482439" y="6420986"/>
                    <a:pt x="2776977" y="6440667"/>
                  </a:cubicBezTo>
                  <a:cubicBezTo>
                    <a:pt x="2865356" y="6443526"/>
                    <a:pt x="2963477" y="6559893"/>
                    <a:pt x="3073777" y="6450591"/>
                  </a:cubicBezTo>
                  <a:cubicBezTo>
                    <a:pt x="3142497" y="6517203"/>
                    <a:pt x="3313340" y="6427714"/>
                    <a:pt x="3557948" y="6469431"/>
                  </a:cubicBezTo>
                  <a:cubicBezTo>
                    <a:pt x="3712263" y="6340580"/>
                    <a:pt x="3878408" y="6471617"/>
                    <a:pt x="4070476" y="6369008"/>
                  </a:cubicBezTo>
                  <a:cubicBezTo>
                    <a:pt x="4153809" y="6380783"/>
                    <a:pt x="4228793" y="6262530"/>
                    <a:pt x="4340310" y="6275482"/>
                  </a:cubicBezTo>
                  <a:cubicBezTo>
                    <a:pt x="4485578" y="6262026"/>
                    <a:pt x="4644939" y="6201805"/>
                    <a:pt x="4836310" y="6234438"/>
                  </a:cubicBezTo>
                  <a:cubicBezTo>
                    <a:pt x="4989408" y="6193058"/>
                    <a:pt x="5231058" y="6151006"/>
                    <a:pt x="5441219" y="6246045"/>
                  </a:cubicBezTo>
                  <a:cubicBezTo>
                    <a:pt x="5434608" y="6194909"/>
                    <a:pt x="5672605" y="6210889"/>
                    <a:pt x="5840838" y="6176237"/>
                  </a:cubicBezTo>
                  <a:cubicBezTo>
                    <a:pt x="5827442" y="6134689"/>
                    <a:pt x="5942091" y="6188012"/>
                    <a:pt x="5989238" y="6152519"/>
                  </a:cubicBezTo>
                  <a:cubicBezTo>
                    <a:pt x="6028208" y="6103065"/>
                    <a:pt x="6083532" y="6130988"/>
                    <a:pt x="6138682" y="6115176"/>
                  </a:cubicBezTo>
                  <a:cubicBezTo>
                    <a:pt x="6138160" y="6076151"/>
                    <a:pt x="6165126" y="6140408"/>
                    <a:pt x="6222885" y="6098355"/>
                  </a:cubicBezTo>
                  <a:cubicBezTo>
                    <a:pt x="6219580" y="6105588"/>
                    <a:pt x="6282733" y="6026192"/>
                    <a:pt x="6314396" y="6052433"/>
                  </a:cubicBezTo>
                  <a:cubicBezTo>
                    <a:pt x="6441049" y="6081870"/>
                    <a:pt x="6543172" y="6079011"/>
                    <a:pt x="6715754" y="6010212"/>
                  </a:cubicBezTo>
                  <a:cubicBezTo>
                    <a:pt x="6841190" y="6084226"/>
                    <a:pt x="7057266" y="5993559"/>
                    <a:pt x="7186702" y="5964795"/>
                  </a:cubicBezTo>
                  <a:cubicBezTo>
                    <a:pt x="7192618" y="5892464"/>
                    <a:pt x="7650693" y="5910294"/>
                    <a:pt x="8010645" y="6027370"/>
                  </a:cubicBezTo>
                  <a:cubicBezTo>
                    <a:pt x="8141648" y="6037630"/>
                    <a:pt x="8219415" y="5984308"/>
                    <a:pt x="8350243" y="6034435"/>
                  </a:cubicBezTo>
                  <a:cubicBezTo>
                    <a:pt x="8420354" y="5985317"/>
                    <a:pt x="8521433" y="5998606"/>
                    <a:pt x="8652088" y="5992045"/>
                  </a:cubicBezTo>
                  <a:cubicBezTo>
                    <a:pt x="8658351" y="5994568"/>
                    <a:pt x="8663396" y="5994568"/>
                    <a:pt x="8667746" y="5992213"/>
                  </a:cubicBezTo>
                  <a:cubicBezTo>
                    <a:pt x="8667050" y="5991709"/>
                    <a:pt x="8666528" y="5991372"/>
                    <a:pt x="8665832" y="5990699"/>
                  </a:cubicBezTo>
                  <a:cubicBezTo>
                    <a:pt x="8667050" y="5991372"/>
                    <a:pt x="8667224" y="5991372"/>
                    <a:pt x="8667920" y="5992045"/>
                  </a:cubicBezTo>
                  <a:cubicBezTo>
                    <a:pt x="8707365" y="5967149"/>
                    <a:pt x="8660960" y="5695992"/>
                    <a:pt x="8694538" y="5501203"/>
                  </a:cubicBezTo>
                  <a:close/>
                </a:path>
              </a:pathLst>
            </a:custGeom>
            <a:blipFill>
              <a:blip r:embed="rId2">
                <a:alphaModFix amt="12000"/>
              </a:blip>
              <a:stretch>
                <a:fillRect b="-32681"/>
              </a:stretch>
            </a:blipFill>
          </p:spPr>
          <p:txBody>
            <a:bodyPr/>
            <a:lstStyle/>
            <a:p>
              <a:pPr defTabSz="857250"/>
              <a:endParaRPr lang="en-US" sz="1688">
                <a:solidFill>
                  <a:prstClr val="black"/>
                </a:solidFill>
                <a:latin typeface="Calibri"/>
              </a:endParaRPr>
            </a:p>
          </p:txBody>
        </p:sp>
      </p:grpSp>
      <p:sp>
        <p:nvSpPr>
          <p:cNvPr id="4" name="TextBox 4"/>
          <p:cNvSpPr txBox="1"/>
          <p:nvPr/>
        </p:nvSpPr>
        <p:spPr>
          <a:xfrm>
            <a:off x="650555" y="1161930"/>
            <a:ext cx="7842887" cy="5353838"/>
          </a:xfrm>
          <a:prstGeom prst="rect">
            <a:avLst/>
          </a:prstGeom>
        </p:spPr>
        <p:txBody>
          <a:bodyPr wrap="square" lIns="0" tIns="0" rIns="0" bIns="0" rtlCol="0" anchor="t">
            <a:spAutoFit/>
          </a:bodyPr>
          <a:lstStyle/>
          <a:p>
            <a:pPr defTabSz="857250">
              <a:lnSpc>
                <a:spcPts val="2756"/>
              </a:lnSpc>
            </a:pPr>
            <a:r>
              <a:rPr lang="en-US" sz="1969" b="1" u="sng" strike="sngStrike" dirty="0">
                <a:solidFill>
                  <a:srgbClr val="1C3E95"/>
                </a:solidFill>
                <a:latin typeface="Calibri (MS) Bold"/>
                <a:ea typeface="Calibri (MS) Bold"/>
                <a:cs typeface="Calibri (MS) Bold"/>
                <a:sym typeface="Calibri (MS) Bold"/>
              </a:rPr>
              <a:t>Primary Election</a:t>
            </a:r>
            <a:r>
              <a:rPr lang="en-US" sz="1969" strike="sngStrike" dirty="0">
                <a:solidFill>
                  <a:srgbClr val="1C3E95"/>
                </a:solidFill>
                <a:latin typeface="Calibri (MS)"/>
                <a:ea typeface="Calibri (MS)"/>
                <a:cs typeface="Calibri (MS)"/>
                <a:sym typeface="Calibri (MS)"/>
              </a:rPr>
              <a:t>:</a:t>
            </a:r>
          </a:p>
          <a:p>
            <a:pPr marL="425053" lvl="1" indent="-212527" defTabSz="857250">
              <a:lnSpc>
                <a:spcPts val="2756"/>
              </a:lnSpc>
              <a:buFont typeface="Arial"/>
              <a:buChar char="•"/>
            </a:pPr>
            <a:r>
              <a:rPr lang="en-US" sz="1969" strike="sngStrike" dirty="0">
                <a:solidFill>
                  <a:srgbClr val="1C3E95"/>
                </a:solidFill>
                <a:latin typeface="Calibri (MS)"/>
                <a:ea typeface="Calibri (MS)"/>
                <a:cs typeface="Calibri (MS)"/>
                <a:sym typeface="Calibri (MS)"/>
              </a:rPr>
              <a:t>June 6 - military and overseas ballots are mailed</a:t>
            </a:r>
          </a:p>
          <a:p>
            <a:pPr marL="425053" lvl="1" indent="-212527" defTabSz="857250">
              <a:lnSpc>
                <a:spcPts val="2756"/>
              </a:lnSpc>
              <a:buFont typeface="Arial"/>
              <a:buChar char="•"/>
            </a:pPr>
            <a:r>
              <a:rPr lang="en-US" sz="1969" strike="sngStrike" dirty="0">
                <a:solidFill>
                  <a:srgbClr val="1C3E95"/>
                </a:solidFill>
                <a:latin typeface="Calibri (MS)"/>
                <a:ea typeface="Calibri (MS)"/>
                <a:cs typeface="Calibri (MS)"/>
                <a:sym typeface="Calibri (MS)"/>
              </a:rPr>
              <a:t>June 22 - voter registration deadline</a:t>
            </a:r>
          </a:p>
          <a:p>
            <a:pPr marL="425053" lvl="1" indent="-212527" defTabSz="857250">
              <a:lnSpc>
                <a:spcPts val="2756"/>
              </a:lnSpc>
              <a:buFont typeface="Arial"/>
              <a:buChar char="•"/>
            </a:pPr>
            <a:r>
              <a:rPr lang="en-US" sz="1969" strike="sngStrike" dirty="0">
                <a:solidFill>
                  <a:srgbClr val="1C3E95"/>
                </a:solidFill>
                <a:latin typeface="Calibri (MS)"/>
                <a:ea typeface="Calibri (MS)"/>
                <a:cs typeface="Calibri (MS)"/>
                <a:sym typeface="Calibri (MS)"/>
              </a:rPr>
              <a:t>June 24 - ballots mailed and early voting begins</a:t>
            </a:r>
          </a:p>
          <a:p>
            <a:pPr marL="425053" lvl="1" indent="-212527" defTabSz="857250">
              <a:lnSpc>
                <a:spcPts val="2756"/>
              </a:lnSpc>
              <a:buFont typeface="Arial"/>
              <a:buChar char="•"/>
            </a:pPr>
            <a:r>
              <a:rPr lang="en-US" sz="1969" strike="sngStrike" dirty="0">
                <a:solidFill>
                  <a:srgbClr val="1C3E95"/>
                </a:solidFill>
                <a:latin typeface="Calibri (MS)"/>
                <a:ea typeface="Calibri (MS)"/>
                <a:cs typeface="Calibri (MS)"/>
                <a:sym typeface="Calibri (MS)"/>
              </a:rPr>
              <a:t>July 10 - last day to request a replacement ballot by mail</a:t>
            </a:r>
          </a:p>
          <a:p>
            <a:pPr marL="425053" lvl="1" indent="-212527" defTabSz="857250">
              <a:lnSpc>
                <a:spcPts val="2756"/>
              </a:lnSpc>
              <a:buFont typeface="Arial"/>
              <a:buChar char="•"/>
            </a:pPr>
            <a:r>
              <a:rPr lang="en-US" sz="1969" strike="sngStrike" dirty="0">
                <a:solidFill>
                  <a:srgbClr val="1C3E95"/>
                </a:solidFill>
                <a:latin typeface="Calibri (MS)"/>
                <a:ea typeface="Calibri (MS)"/>
                <a:cs typeface="Calibri (MS)"/>
                <a:sym typeface="Calibri (MS)"/>
              </a:rPr>
              <a:t>July 14 - Last day to mail back your ballot</a:t>
            </a:r>
          </a:p>
          <a:p>
            <a:pPr marL="425053" lvl="1" indent="-212527" defTabSz="857250">
              <a:lnSpc>
                <a:spcPts val="2756"/>
              </a:lnSpc>
              <a:buFont typeface="Arial"/>
              <a:buChar char="•"/>
            </a:pPr>
            <a:r>
              <a:rPr lang="en-US" sz="1969" strike="sngStrike" dirty="0">
                <a:solidFill>
                  <a:srgbClr val="1C3E95"/>
                </a:solidFill>
                <a:latin typeface="Calibri (MS)"/>
                <a:ea typeface="Calibri (MS)"/>
                <a:cs typeface="Calibri (MS)"/>
                <a:sym typeface="Calibri (MS)"/>
              </a:rPr>
              <a:t>July 21 - </a:t>
            </a:r>
            <a:r>
              <a:rPr lang="en-US" sz="1969" b="1" strike="sngStrike" dirty="0">
                <a:solidFill>
                  <a:srgbClr val="1C3E95"/>
                </a:solidFill>
                <a:latin typeface="Calibri (MS) Bold"/>
                <a:ea typeface="Calibri (MS) Bold"/>
                <a:cs typeface="Calibri (MS) Bold"/>
                <a:sym typeface="Calibri (MS) Bold"/>
              </a:rPr>
              <a:t>ELECTION DAY!</a:t>
            </a:r>
          </a:p>
          <a:p>
            <a:pPr defTabSz="857250">
              <a:lnSpc>
                <a:spcPts val="2756"/>
              </a:lnSpc>
            </a:pPr>
            <a:r>
              <a:rPr lang="en-US" sz="1969" b="1" u="sng" dirty="0">
                <a:solidFill>
                  <a:srgbClr val="1C3E95"/>
                </a:solidFill>
                <a:latin typeface="Calibri (MS) Bold"/>
                <a:ea typeface="Calibri (MS) Bold"/>
                <a:cs typeface="Calibri (MS) Bold"/>
                <a:sym typeface="Calibri (MS) Bold"/>
              </a:rPr>
              <a:t>General Election: </a:t>
            </a:r>
          </a:p>
          <a:p>
            <a:pPr marL="425053" lvl="1" indent="-212527" defTabSz="857250">
              <a:lnSpc>
                <a:spcPts val="2756"/>
              </a:lnSpc>
              <a:buFont typeface="Arial"/>
              <a:buChar char="•"/>
            </a:pPr>
            <a:r>
              <a:rPr lang="en-US" sz="1969" b="1" dirty="0">
                <a:solidFill>
                  <a:srgbClr val="1C3E95"/>
                </a:solidFill>
                <a:latin typeface="Calibri (MS)"/>
                <a:ea typeface="Calibri (MS)"/>
                <a:cs typeface="Calibri (MS)"/>
                <a:sym typeface="Calibri (MS)"/>
              </a:rPr>
              <a:t>September 19 </a:t>
            </a:r>
            <a:r>
              <a:rPr lang="en-US" sz="1969" dirty="0">
                <a:solidFill>
                  <a:srgbClr val="1C3E95"/>
                </a:solidFill>
                <a:latin typeface="Calibri (MS)"/>
                <a:ea typeface="Calibri (MS)"/>
                <a:cs typeface="Calibri (MS)"/>
                <a:sym typeface="Calibri (MS)"/>
              </a:rPr>
              <a:t>- Military and overseas ballots mailed</a:t>
            </a:r>
          </a:p>
          <a:p>
            <a:pPr marL="425053" lvl="1" indent="-212527" defTabSz="857250">
              <a:lnSpc>
                <a:spcPts val="2756"/>
              </a:lnSpc>
              <a:buFont typeface="Arial"/>
              <a:buChar char="•"/>
            </a:pPr>
            <a:r>
              <a:rPr lang="en-US" sz="1969" b="1" dirty="0">
                <a:solidFill>
                  <a:srgbClr val="1C3E95"/>
                </a:solidFill>
                <a:latin typeface="Calibri (MS)"/>
                <a:ea typeface="Calibri (MS)"/>
                <a:cs typeface="Calibri (MS)"/>
                <a:sym typeface="Calibri (MS)"/>
              </a:rPr>
              <a:t>October 5 </a:t>
            </a:r>
            <a:r>
              <a:rPr lang="en-US" sz="1969" dirty="0">
                <a:solidFill>
                  <a:srgbClr val="1C3E95"/>
                </a:solidFill>
                <a:latin typeface="Calibri (MS)"/>
                <a:ea typeface="Calibri (MS)"/>
                <a:cs typeface="Calibri (MS)"/>
                <a:sym typeface="Calibri (MS)"/>
              </a:rPr>
              <a:t>- Voter registration deadline</a:t>
            </a:r>
          </a:p>
          <a:p>
            <a:pPr marL="425053" lvl="1" indent="-212527" defTabSz="857250">
              <a:lnSpc>
                <a:spcPts val="2756"/>
              </a:lnSpc>
              <a:buFont typeface="Arial"/>
              <a:buChar char="•"/>
            </a:pPr>
            <a:r>
              <a:rPr lang="en-US" sz="1969" b="1" dirty="0">
                <a:solidFill>
                  <a:srgbClr val="1C3E95"/>
                </a:solidFill>
                <a:latin typeface="Calibri (MS)"/>
                <a:ea typeface="Calibri (MS)"/>
                <a:cs typeface="Calibri (MS)"/>
                <a:sym typeface="Calibri (MS)"/>
              </a:rPr>
              <a:t>October 7 </a:t>
            </a:r>
            <a:r>
              <a:rPr lang="en-US" sz="1969" dirty="0">
                <a:solidFill>
                  <a:srgbClr val="1C3E95"/>
                </a:solidFill>
                <a:latin typeface="Calibri (MS)"/>
                <a:ea typeface="Calibri (MS)"/>
                <a:cs typeface="Calibri (MS)"/>
                <a:sym typeface="Calibri (MS)"/>
              </a:rPr>
              <a:t>- Ballots mailed and early voting begins</a:t>
            </a:r>
          </a:p>
          <a:p>
            <a:pPr marL="425053" lvl="1" indent="-212527" defTabSz="857250">
              <a:lnSpc>
                <a:spcPts val="2756"/>
              </a:lnSpc>
              <a:buFont typeface="Arial"/>
              <a:buChar char="•"/>
            </a:pPr>
            <a:r>
              <a:rPr lang="en-US" sz="1969" b="1" dirty="0">
                <a:solidFill>
                  <a:srgbClr val="1C3E95"/>
                </a:solidFill>
                <a:latin typeface="Calibri (MS)"/>
                <a:ea typeface="Calibri (MS)"/>
                <a:cs typeface="Calibri (MS)"/>
                <a:sym typeface="Calibri (MS)"/>
              </a:rPr>
              <a:t>October 23 </a:t>
            </a:r>
            <a:r>
              <a:rPr lang="en-US" sz="1969" dirty="0">
                <a:solidFill>
                  <a:srgbClr val="1C3E95"/>
                </a:solidFill>
                <a:latin typeface="Calibri (MS)"/>
                <a:ea typeface="Calibri (MS)"/>
                <a:cs typeface="Calibri (MS)"/>
                <a:sym typeface="Calibri (MS)"/>
              </a:rPr>
              <a:t>- Last day to request a replacement ballot by mail</a:t>
            </a:r>
          </a:p>
          <a:p>
            <a:pPr marL="425053" lvl="1" indent="-212527" defTabSz="857250">
              <a:lnSpc>
                <a:spcPts val="2756"/>
              </a:lnSpc>
              <a:buFont typeface="Arial"/>
              <a:buChar char="•"/>
            </a:pPr>
            <a:r>
              <a:rPr lang="en-US" sz="1969" b="1" dirty="0">
                <a:solidFill>
                  <a:srgbClr val="1C3E95"/>
                </a:solidFill>
                <a:latin typeface="Calibri (MS)"/>
                <a:ea typeface="Calibri (MS)"/>
                <a:cs typeface="Calibri (MS)"/>
                <a:sym typeface="Calibri (MS)"/>
              </a:rPr>
              <a:t>October 27 </a:t>
            </a:r>
            <a:r>
              <a:rPr lang="en-US" sz="1969" dirty="0">
                <a:solidFill>
                  <a:srgbClr val="1C3E95"/>
                </a:solidFill>
                <a:latin typeface="Calibri (MS)"/>
                <a:ea typeface="Calibri (MS)"/>
                <a:cs typeface="Calibri (MS)"/>
                <a:sym typeface="Calibri (MS)"/>
              </a:rPr>
              <a:t>- Last day to mail back your ballot</a:t>
            </a:r>
          </a:p>
          <a:p>
            <a:pPr marL="425053" lvl="1" indent="-212527" defTabSz="857250">
              <a:lnSpc>
                <a:spcPts val="2756"/>
              </a:lnSpc>
              <a:buFont typeface="Arial"/>
              <a:buChar char="•"/>
            </a:pPr>
            <a:r>
              <a:rPr lang="en-US" sz="1969" b="1" dirty="0">
                <a:solidFill>
                  <a:srgbClr val="1C3E95"/>
                </a:solidFill>
                <a:latin typeface="Calibri (MS)"/>
                <a:ea typeface="Calibri (MS)"/>
                <a:cs typeface="Calibri (MS)"/>
                <a:sym typeface="Calibri (MS)"/>
              </a:rPr>
              <a:t>November 3 </a:t>
            </a:r>
            <a:r>
              <a:rPr lang="en-US" sz="1969" dirty="0">
                <a:solidFill>
                  <a:srgbClr val="1C3E95"/>
                </a:solidFill>
                <a:latin typeface="Calibri (MS)"/>
                <a:ea typeface="Calibri (MS)"/>
                <a:cs typeface="Calibri (MS)"/>
                <a:sym typeface="Calibri (MS)"/>
              </a:rPr>
              <a:t>- </a:t>
            </a:r>
            <a:r>
              <a:rPr lang="en-US" sz="1969" b="1" dirty="0">
                <a:solidFill>
                  <a:srgbClr val="1C3E95"/>
                </a:solidFill>
                <a:latin typeface="Calibri (MS) Bold"/>
                <a:ea typeface="Calibri (MS) Bold"/>
                <a:cs typeface="Calibri (MS) Bold"/>
                <a:sym typeface="Calibri (MS) Bold"/>
              </a:rPr>
              <a:t>ELECTION DAY!</a:t>
            </a:r>
          </a:p>
          <a:p>
            <a:pPr algn="ctr" defTabSz="857250">
              <a:lnSpc>
                <a:spcPts val="2756"/>
              </a:lnSpc>
            </a:pPr>
            <a:endParaRPr lang="en-US" sz="1969" b="1" dirty="0">
              <a:solidFill>
                <a:srgbClr val="1C3E95"/>
              </a:solidFill>
              <a:latin typeface="Calibri (MS) Bold"/>
              <a:ea typeface="Calibri (MS) Bold"/>
              <a:cs typeface="Calibri (MS) Bold"/>
              <a:sym typeface="Calibri (MS) Bold"/>
            </a:endParaRPr>
          </a:p>
        </p:txBody>
      </p:sp>
      <p:sp>
        <p:nvSpPr>
          <p:cNvPr id="5" name="TextBox 5"/>
          <p:cNvSpPr txBox="1"/>
          <p:nvPr/>
        </p:nvSpPr>
        <p:spPr>
          <a:xfrm>
            <a:off x="1040594" y="458981"/>
            <a:ext cx="7062811" cy="702949"/>
          </a:xfrm>
          <a:prstGeom prst="rect">
            <a:avLst/>
          </a:prstGeom>
        </p:spPr>
        <p:txBody>
          <a:bodyPr lIns="0" tIns="0" rIns="0" bIns="0" rtlCol="0" anchor="t">
            <a:spAutoFit/>
          </a:bodyPr>
          <a:lstStyle/>
          <a:p>
            <a:pPr algn="ctr" defTabSz="857250">
              <a:lnSpc>
                <a:spcPts val="6037"/>
              </a:lnSpc>
            </a:pPr>
            <a:r>
              <a:rPr lang="en-US" sz="4312" b="1">
                <a:solidFill>
                  <a:srgbClr val="1C3E95"/>
                </a:solidFill>
                <a:latin typeface="Calibri (MS) Bold"/>
                <a:ea typeface="Calibri (MS) Bold"/>
                <a:cs typeface="Calibri (MS) Bold"/>
                <a:sym typeface="Calibri (MS) Bold"/>
              </a:rPr>
              <a:t>Dates that matter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1000"/>
                                        <p:tgtEl>
                                          <p:spTgt spid="4">
                                            <p:txEl>
                                              <p:pRg st="1" end="1"/>
                                            </p:txEl>
                                          </p:spTgt>
                                        </p:tgtEl>
                                      </p:cBhvr>
                                    </p:animEffect>
                                    <p:anim calcmode="lin" valueType="num">
                                      <p:cBhvr>
                                        <p:cTn id="13"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1000"/>
                                        <p:tgtEl>
                                          <p:spTgt spid="4">
                                            <p:txEl>
                                              <p:pRg st="2" end="2"/>
                                            </p:txEl>
                                          </p:spTgt>
                                        </p:tgtEl>
                                      </p:cBhvr>
                                    </p:animEffect>
                                    <p:anim calcmode="lin" valueType="num">
                                      <p:cBhvr>
                                        <p:cTn id="18"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4">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1000"/>
                                        <p:tgtEl>
                                          <p:spTgt spid="4">
                                            <p:txEl>
                                              <p:pRg st="3" end="3"/>
                                            </p:txEl>
                                          </p:spTgt>
                                        </p:tgtEl>
                                      </p:cBhvr>
                                    </p:animEffect>
                                    <p:anim calcmode="lin" valueType="num">
                                      <p:cBhvr>
                                        <p:cTn id="23"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4">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fade">
                                      <p:cBhvr>
                                        <p:cTn id="27" dur="1000"/>
                                        <p:tgtEl>
                                          <p:spTgt spid="4">
                                            <p:txEl>
                                              <p:pRg st="4" end="4"/>
                                            </p:txEl>
                                          </p:spTgt>
                                        </p:tgtEl>
                                      </p:cBhvr>
                                    </p:animEffect>
                                    <p:anim calcmode="lin" valueType="num">
                                      <p:cBhvr>
                                        <p:cTn id="28"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4">
                                            <p:txEl>
                                              <p:pRg st="4" end="4"/>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fade">
                                      <p:cBhvr>
                                        <p:cTn id="32" dur="1000"/>
                                        <p:tgtEl>
                                          <p:spTgt spid="4">
                                            <p:txEl>
                                              <p:pRg st="5" end="5"/>
                                            </p:txEl>
                                          </p:spTgt>
                                        </p:tgtEl>
                                      </p:cBhvr>
                                    </p:animEffect>
                                    <p:anim calcmode="lin" valueType="num">
                                      <p:cBhvr>
                                        <p:cTn id="33"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34" dur="1000" fill="hold"/>
                                        <p:tgtEl>
                                          <p:spTgt spid="4">
                                            <p:txEl>
                                              <p:pRg st="5" end="5"/>
                                            </p:txEl>
                                          </p:spTgt>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Effect transition="in" filter="fade">
                                      <p:cBhvr>
                                        <p:cTn id="37" dur="1000"/>
                                        <p:tgtEl>
                                          <p:spTgt spid="4">
                                            <p:txEl>
                                              <p:pRg st="6" end="6"/>
                                            </p:txEl>
                                          </p:spTgt>
                                        </p:tgtEl>
                                      </p:cBhvr>
                                    </p:animEffect>
                                    <p:anim calcmode="lin" valueType="num">
                                      <p:cBhvr>
                                        <p:cTn id="38"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39"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nodeType="clickEffect">
                                  <p:stCondLst>
                                    <p:cond delay="0"/>
                                  </p:stCondLst>
                                  <p:childTnLst>
                                    <p:set>
                                      <p:cBhvr>
                                        <p:cTn id="43" dur="1" fill="hold">
                                          <p:stCondLst>
                                            <p:cond delay="0"/>
                                          </p:stCondLst>
                                        </p:cTn>
                                        <p:tgtEl>
                                          <p:spTgt spid="4">
                                            <p:txEl>
                                              <p:pRg st="7" end="7"/>
                                            </p:txEl>
                                          </p:spTgt>
                                        </p:tgtEl>
                                        <p:attrNameLst>
                                          <p:attrName>style.visibility</p:attrName>
                                        </p:attrNameLst>
                                      </p:cBhvr>
                                      <p:to>
                                        <p:strVal val="visible"/>
                                      </p:to>
                                    </p:set>
                                    <p:animEffect transition="in" filter="wipe(down)">
                                      <p:cBhvr>
                                        <p:cTn id="44" dur="500"/>
                                        <p:tgtEl>
                                          <p:spTgt spid="4">
                                            <p:txEl>
                                              <p:pRg st="7" end="7"/>
                                            </p:txEl>
                                          </p:spTgt>
                                        </p:tgtEl>
                                      </p:cBhvr>
                                    </p:animEffect>
                                  </p:childTnLst>
                                </p:cTn>
                              </p:par>
                              <p:par>
                                <p:cTn id="45" presetID="22" presetClass="entr" presetSubtype="4" fill="hold" nodeType="withEffect">
                                  <p:stCondLst>
                                    <p:cond delay="0"/>
                                  </p:stCondLst>
                                  <p:childTnLst>
                                    <p:set>
                                      <p:cBhvr>
                                        <p:cTn id="46" dur="1" fill="hold">
                                          <p:stCondLst>
                                            <p:cond delay="0"/>
                                          </p:stCondLst>
                                        </p:cTn>
                                        <p:tgtEl>
                                          <p:spTgt spid="4">
                                            <p:txEl>
                                              <p:pRg st="8" end="8"/>
                                            </p:txEl>
                                          </p:spTgt>
                                        </p:tgtEl>
                                        <p:attrNameLst>
                                          <p:attrName>style.visibility</p:attrName>
                                        </p:attrNameLst>
                                      </p:cBhvr>
                                      <p:to>
                                        <p:strVal val="visible"/>
                                      </p:to>
                                    </p:set>
                                    <p:animEffect transition="in" filter="wipe(down)">
                                      <p:cBhvr>
                                        <p:cTn id="47" dur="500"/>
                                        <p:tgtEl>
                                          <p:spTgt spid="4">
                                            <p:txEl>
                                              <p:pRg st="8" end="8"/>
                                            </p:txEl>
                                          </p:spTgt>
                                        </p:tgtEl>
                                      </p:cBhvr>
                                    </p:animEffect>
                                  </p:childTnLst>
                                </p:cTn>
                              </p:par>
                              <p:par>
                                <p:cTn id="48" presetID="22" presetClass="entr" presetSubtype="4" fill="hold" nodeType="withEffect">
                                  <p:stCondLst>
                                    <p:cond delay="0"/>
                                  </p:stCondLst>
                                  <p:childTnLst>
                                    <p:set>
                                      <p:cBhvr>
                                        <p:cTn id="49" dur="1" fill="hold">
                                          <p:stCondLst>
                                            <p:cond delay="0"/>
                                          </p:stCondLst>
                                        </p:cTn>
                                        <p:tgtEl>
                                          <p:spTgt spid="4">
                                            <p:txEl>
                                              <p:pRg st="9" end="9"/>
                                            </p:txEl>
                                          </p:spTgt>
                                        </p:tgtEl>
                                        <p:attrNameLst>
                                          <p:attrName>style.visibility</p:attrName>
                                        </p:attrNameLst>
                                      </p:cBhvr>
                                      <p:to>
                                        <p:strVal val="visible"/>
                                      </p:to>
                                    </p:set>
                                    <p:animEffect transition="in" filter="wipe(down)">
                                      <p:cBhvr>
                                        <p:cTn id="50" dur="500"/>
                                        <p:tgtEl>
                                          <p:spTgt spid="4">
                                            <p:txEl>
                                              <p:pRg st="9" end="9"/>
                                            </p:txEl>
                                          </p:spTgt>
                                        </p:tgtEl>
                                      </p:cBhvr>
                                    </p:animEffect>
                                  </p:childTnLst>
                                </p:cTn>
                              </p:par>
                              <p:par>
                                <p:cTn id="51" presetID="22" presetClass="entr" presetSubtype="4" fill="hold" nodeType="withEffect">
                                  <p:stCondLst>
                                    <p:cond delay="0"/>
                                  </p:stCondLst>
                                  <p:childTnLst>
                                    <p:set>
                                      <p:cBhvr>
                                        <p:cTn id="52" dur="1" fill="hold">
                                          <p:stCondLst>
                                            <p:cond delay="0"/>
                                          </p:stCondLst>
                                        </p:cTn>
                                        <p:tgtEl>
                                          <p:spTgt spid="4">
                                            <p:txEl>
                                              <p:pRg st="10" end="10"/>
                                            </p:txEl>
                                          </p:spTgt>
                                        </p:tgtEl>
                                        <p:attrNameLst>
                                          <p:attrName>style.visibility</p:attrName>
                                        </p:attrNameLst>
                                      </p:cBhvr>
                                      <p:to>
                                        <p:strVal val="visible"/>
                                      </p:to>
                                    </p:set>
                                    <p:animEffect transition="in" filter="wipe(down)">
                                      <p:cBhvr>
                                        <p:cTn id="53" dur="500"/>
                                        <p:tgtEl>
                                          <p:spTgt spid="4">
                                            <p:txEl>
                                              <p:pRg st="10" end="10"/>
                                            </p:txEl>
                                          </p:spTgt>
                                        </p:tgtEl>
                                      </p:cBhvr>
                                    </p:animEffect>
                                  </p:childTnLst>
                                </p:cTn>
                              </p:par>
                              <p:par>
                                <p:cTn id="54" presetID="22" presetClass="entr" presetSubtype="4" fill="hold" nodeType="withEffect">
                                  <p:stCondLst>
                                    <p:cond delay="0"/>
                                  </p:stCondLst>
                                  <p:childTnLst>
                                    <p:set>
                                      <p:cBhvr>
                                        <p:cTn id="55" dur="1" fill="hold">
                                          <p:stCondLst>
                                            <p:cond delay="0"/>
                                          </p:stCondLst>
                                        </p:cTn>
                                        <p:tgtEl>
                                          <p:spTgt spid="4">
                                            <p:txEl>
                                              <p:pRg st="11" end="11"/>
                                            </p:txEl>
                                          </p:spTgt>
                                        </p:tgtEl>
                                        <p:attrNameLst>
                                          <p:attrName>style.visibility</p:attrName>
                                        </p:attrNameLst>
                                      </p:cBhvr>
                                      <p:to>
                                        <p:strVal val="visible"/>
                                      </p:to>
                                    </p:set>
                                    <p:animEffect transition="in" filter="wipe(down)">
                                      <p:cBhvr>
                                        <p:cTn id="56" dur="500"/>
                                        <p:tgtEl>
                                          <p:spTgt spid="4">
                                            <p:txEl>
                                              <p:pRg st="11" end="11"/>
                                            </p:txEl>
                                          </p:spTgt>
                                        </p:tgtEl>
                                      </p:cBhvr>
                                    </p:animEffect>
                                  </p:childTnLst>
                                </p:cTn>
                              </p:par>
                              <p:par>
                                <p:cTn id="57" presetID="22" presetClass="entr" presetSubtype="4" fill="hold" nodeType="withEffect">
                                  <p:stCondLst>
                                    <p:cond delay="0"/>
                                  </p:stCondLst>
                                  <p:childTnLst>
                                    <p:set>
                                      <p:cBhvr>
                                        <p:cTn id="58" dur="1" fill="hold">
                                          <p:stCondLst>
                                            <p:cond delay="0"/>
                                          </p:stCondLst>
                                        </p:cTn>
                                        <p:tgtEl>
                                          <p:spTgt spid="4">
                                            <p:txEl>
                                              <p:pRg st="12" end="12"/>
                                            </p:txEl>
                                          </p:spTgt>
                                        </p:tgtEl>
                                        <p:attrNameLst>
                                          <p:attrName>style.visibility</p:attrName>
                                        </p:attrNameLst>
                                      </p:cBhvr>
                                      <p:to>
                                        <p:strVal val="visible"/>
                                      </p:to>
                                    </p:set>
                                    <p:animEffect transition="in" filter="wipe(down)">
                                      <p:cBhvr>
                                        <p:cTn id="59" dur="500"/>
                                        <p:tgtEl>
                                          <p:spTgt spid="4">
                                            <p:txEl>
                                              <p:pRg st="12" end="12"/>
                                            </p:txEl>
                                          </p:spTgt>
                                        </p:tgtEl>
                                      </p:cBhvr>
                                    </p:animEffect>
                                  </p:childTnLst>
                                </p:cTn>
                              </p:par>
                              <p:par>
                                <p:cTn id="60" presetID="22" presetClass="entr" presetSubtype="4" fill="hold" nodeType="withEffect">
                                  <p:stCondLst>
                                    <p:cond delay="0"/>
                                  </p:stCondLst>
                                  <p:childTnLst>
                                    <p:set>
                                      <p:cBhvr>
                                        <p:cTn id="61" dur="1" fill="hold">
                                          <p:stCondLst>
                                            <p:cond delay="0"/>
                                          </p:stCondLst>
                                        </p:cTn>
                                        <p:tgtEl>
                                          <p:spTgt spid="4">
                                            <p:txEl>
                                              <p:pRg st="13" end="13"/>
                                            </p:txEl>
                                          </p:spTgt>
                                        </p:tgtEl>
                                        <p:attrNameLst>
                                          <p:attrName>style.visibility</p:attrName>
                                        </p:attrNameLst>
                                      </p:cBhvr>
                                      <p:to>
                                        <p:strVal val="visible"/>
                                      </p:to>
                                    </p:set>
                                    <p:animEffect transition="in" filter="wipe(down)">
                                      <p:cBhvr>
                                        <p:cTn id="62" dur="500"/>
                                        <p:tgtEl>
                                          <p:spTgt spid="4">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CFBFB"/>
        </a:solidFill>
        <a:effectLst/>
      </p:bgPr>
    </p:bg>
    <p:spTree>
      <p:nvGrpSpPr>
        <p:cNvPr id="1" name=""/>
        <p:cNvGrpSpPr/>
        <p:nvPr/>
      </p:nvGrpSpPr>
      <p:grpSpPr>
        <a:xfrm>
          <a:off x="0" y="0"/>
          <a:ext cx="0" cy="0"/>
          <a:chOff x="0" y="0"/>
          <a:chExt cx="0" cy="0"/>
        </a:xfrm>
      </p:grpSpPr>
      <p:grpSp>
        <p:nvGrpSpPr>
          <p:cNvPr id="4" name="Group 4"/>
          <p:cNvGrpSpPr/>
          <p:nvPr/>
        </p:nvGrpSpPr>
        <p:grpSpPr>
          <a:xfrm>
            <a:off x="3208990" y="262137"/>
            <a:ext cx="2988129" cy="1052287"/>
            <a:chOff x="0" y="-73265"/>
            <a:chExt cx="812800" cy="415718"/>
          </a:xfrm>
        </p:grpSpPr>
        <p:sp>
          <p:nvSpPr>
            <p:cNvPr id="5" name="Freeform 5"/>
            <p:cNvSpPr/>
            <p:nvPr/>
          </p:nvSpPr>
          <p:spPr>
            <a:xfrm>
              <a:off x="0" y="0"/>
              <a:ext cx="812800" cy="301418"/>
            </a:xfrm>
            <a:custGeom>
              <a:avLst/>
              <a:gdLst/>
              <a:ahLst/>
              <a:cxnLst/>
              <a:rect l="l" t="t" r="r" b="b"/>
              <a:pathLst>
                <a:path w="812800" h="301418">
                  <a:moveTo>
                    <a:pt x="127000" y="0"/>
                  </a:moveTo>
                  <a:lnTo>
                    <a:pt x="685800" y="0"/>
                  </a:lnTo>
                  <a:cubicBezTo>
                    <a:pt x="755940" y="0"/>
                    <a:pt x="812800" y="56860"/>
                    <a:pt x="812800" y="127000"/>
                  </a:cubicBezTo>
                  <a:lnTo>
                    <a:pt x="812800" y="174418"/>
                  </a:lnTo>
                  <a:cubicBezTo>
                    <a:pt x="812800" y="208101"/>
                    <a:pt x="799420" y="240403"/>
                    <a:pt x="775603" y="264221"/>
                  </a:cubicBezTo>
                  <a:cubicBezTo>
                    <a:pt x="751785" y="288038"/>
                    <a:pt x="719482" y="301418"/>
                    <a:pt x="685800" y="301418"/>
                  </a:cubicBezTo>
                  <a:lnTo>
                    <a:pt x="127000" y="301418"/>
                  </a:lnTo>
                  <a:cubicBezTo>
                    <a:pt x="56860" y="301418"/>
                    <a:pt x="0" y="244558"/>
                    <a:pt x="0" y="174418"/>
                  </a:cubicBezTo>
                  <a:lnTo>
                    <a:pt x="0" y="127000"/>
                  </a:lnTo>
                  <a:cubicBezTo>
                    <a:pt x="0" y="56860"/>
                    <a:pt x="56860" y="0"/>
                    <a:pt x="127000" y="0"/>
                  </a:cubicBezTo>
                  <a:close/>
                </a:path>
              </a:pathLst>
            </a:custGeom>
            <a:gradFill rotWithShape="1">
              <a:gsLst>
                <a:gs pos="0">
                  <a:srgbClr val="731919">
                    <a:alpha val="100000"/>
                  </a:srgbClr>
                </a:gs>
                <a:gs pos="100000">
                  <a:srgbClr val="E52B2B">
                    <a:alpha val="100000"/>
                  </a:srgbClr>
                </a:gs>
              </a:gsLst>
              <a:lin ang="5400000"/>
            </a:gradFill>
          </p:spPr>
          <p:txBody>
            <a:bodyPr/>
            <a:lstStyle/>
            <a:p>
              <a:pPr defTabSz="857250"/>
              <a:endParaRPr lang="en-US" sz="1688">
                <a:solidFill>
                  <a:prstClr val="black"/>
                </a:solidFill>
                <a:latin typeface="Calibri"/>
              </a:endParaRPr>
            </a:p>
          </p:txBody>
        </p:sp>
        <p:sp>
          <p:nvSpPr>
            <p:cNvPr id="6" name="TextBox 6"/>
            <p:cNvSpPr txBox="1"/>
            <p:nvPr/>
          </p:nvSpPr>
          <p:spPr>
            <a:xfrm>
              <a:off x="0" y="-73265"/>
              <a:ext cx="812800" cy="415718"/>
            </a:xfrm>
            <a:prstGeom prst="rect">
              <a:avLst/>
            </a:prstGeom>
          </p:spPr>
          <p:txBody>
            <a:bodyPr lIns="47625" tIns="47625" rIns="47625" bIns="47625" rtlCol="0" anchor="ctr"/>
            <a:lstStyle/>
            <a:p>
              <a:pPr algn="ctr" defTabSz="857250">
                <a:lnSpc>
                  <a:spcPts val="4200"/>
                </a:lnSpc>
              </a:pPr>
              <a:r>
                <a:rPr lang="en-US" sz="3000" b="1">
                  <a:solidFill>
                    <a:srgbClr val="FFFFFF"/>
                  </a:solidFill>
                  <a:latin typeface="Calibri (MS) Bold"/>
                  <a:ea typeface="Calibri (MS) Bold"/>
                  <a:cs typeface="Calibri (MS) Bold"/>
                  <a:sym typeface="Calibri (MS) Bold"/>
                </a:rPr>
                <a:t>Thank You!</a:t>
              </a:r>
            </a:p>
          </p:txBody>
        </p:sp>
      </p:grpSp>
      <p:grpSp>
        <p:nvGrpSpPr>
          <p:cNvPr id="7" name="Group 7"/>
          <p:cNvGrpSpPr/>
          <p:nvPr/>
        </p:nvGrpSpPr>
        <p:grpSpPr>
          <a:xfrm>
            <a:off x="1737265" y="5195205"/>
            <a:ext cx="5931580" cy="1486208"/>
            <a:chOff x="0" y="-57150"/>
            <a:chExt cx="1900296" cy="587125"/>
          </a:xfrm>
        </p:grpSpPr>
        <p:sp>
          <p:nvSpPr>
            <p:cNvPr id="8" name="Freeform 8"/>
            <p:cNvSpPr/>
            <p:nvPr/>
          </p:nvSpPr>
          <p:spPr>
            <a:xfrm>
              <a:off x="0" y="0"/>
              <a:ext cx="1900296" cy="472825"/>
            </a:xfrm>
            <a:custGeom>
              <a:avLst/>
              <a:gdLst/>
              <a:ahLst/>
              <a:cxnLst/>
              <a:rect l="l" t="t" r="r" b="b"/>
              <a:pathLst>
                <a:path w="1900296" h="472825">
                  <a:moveTo>
                    <a:pt x="54321" y="0"/>
                  </a:moveTo>
                  <a:lnTo>
                    <a:pt x="1845975" y="0"/>
                  </a:lnTo>
                  <a:cubicBezTo>
                    <a:pt x="1860382" y="0"/>
                    <a:pt x="1874199" y="5723"/>
                    <a:pt x="1884386" y="15910"/>
                  </a:cubicBezTo>
                  <a:cubicBezTo>
                    <a:pt x="1894573" y="26097"/>
                    <a:pt x="1900296" y="39914"/>
                    <a:pt x="1900296" y="54321"/>
                  </a:cubicBezTo>
                  <a:lnTo>
                    <a:pt x="1900296" y="418504"/>
                  </a:lnTo>
                  <a:cubicBezTo>
                    <a:pt x="1900296" y="432911"/>
                    <a:pt x="1894573" y="446728"/>
                    <a:pt x="1884386" y="456915"/>
                  </a:cubicBezTo>
                  <a:cubicBezTo>
                    <a:pt x="1874199" y="467102"/>
                    <a:pt x="1860382" y="472825"/>
                    <a:pt x="1845975" y="472825"/>
                  </a:cubicBezTo>
                  <a:lnTo>
                    <a:pt x="54321" y="472825"/>
                  </a:lnTo>
                  <a:cubicBezTo>
                    <a:pt x="39914" y="472825"/>
                    <a:pt x="26097" y="467102"/>
                    <a:pt x="15910" y="456915"/>
                  </a:cubicBezTo>
                  <a:cubicBezTo>
                    <a:pt x="5723" y="446728"/>
                    <a:pt x="0" y="432911"/>
                    <a:pt x="0" y="418504"/>
                  </a:cubicBezTo>
                  <a:lnTo>
                    <a:pt x="0" y="54321"/>
                  </a:lnTo>
                  <a:cubicBezTo>
                    <a:pt x="0" y="39914"/>
                    <a:pt x="5723" y="26097"/>
                    <a:pt x="15910" y="15910"/>
                  </a:cubicBezTo>
                  <a:cubicBezTo>
                    <a:pt x="26097" y="5723"/>
                    <a:pt x="39914" y="0"/>
                    <a:pt x="54321" y="0"/>
                  </a:cubicBezTo>
                  <a:close/>
                </a:path>
              </a:pathLst>
            </a:custGeom>
            <a:gradFill rotWithShape="1">
              <a:gsLst>
                <a:gs pos="0">
                  <a:srgbClr val="731919">
                    <a:alpha val="100000"/>
                  </a:srgbClr>
                </a:gs>
                <a:gs pos="100000">
                  <a:srgbClr val="E52B2B">
                    <a:alpha val="100000"/>
                  </a:srgbClr>
                </a:gs>
              </a:gsLst>
              <a:lin ang="5400000"/>
            </a:gradFill>
          </p:spPr>
          <p:txBody>
            <a:bodyPr/>
            <a:lstStyle/>
            <a:p>
              <a:pPr defTabSz="857250"/>
              <a:endParaRPr lang="en-US" sz="1688">
                <a:solidFill>
                  <a:prstClr val="black"/>
                </a:solidFill>
                <a:latin typeface="Calibri"/>
              </a:endParaRPr>
            </a:p>
          </p:txBody>
        </p:sp>
        <p:sp>
          <p:nvSpPr>
            <p:cNvPr id="9" name="TextBox 9"/>
            <p:cNvSpPr txBox="1"/>
            <p:nvPr/>
          </p:nvSpPr>
          <p:spPr>
            <a:xfrm>
              <a:off x="0" y="-57150"/>
              <a:ext cx="1900296" cy="587125"/>
            </a:xfrm>
            <a:prstGeom prst="rect">
              <a:avLst/>
            </a:prstGeom>
          </p:spPr>
          <p:txBody>
            <a:bodyPr lIns="47625" tIns="47625" rIns="47625" bIns="47625" rtlCol="0" anchor="ctr"/>
            <a:lstStyle/>
            <a:p>
              <a:pPr algn="ctr" defTabSz="857250">
                <a:lnSpc>
                  <a:spcPts val="4200"/>
                </a:lnSpc>
              </a:pPr>
              <a:r>
                <a:rPr lang="en-US" sz="3000" b="1">
                  <a:solidFill>
                    <a:srgbClr val="FFFFFF"/>
                  </a:solidFill>
                  <a:latin typeface="Calibri (MS) Bold"/>
                  <a:ea typeface="Calibri (MS) Bold"/>
                  <a:cs typeface="Calibri (MS) Bold"/>
                  <a:sym typeface="Calibri (MS) Bold"/>
                </a:rPr>
                <a:t>Email: djohnson@azhha.org</a:t>
              </a:r>
            </a:p>
            <a:p>
              <a:pPr algn="ctr" defTabSz="857250">
                <a:lnSpc>
                  <a:spcPts val="4200"/>
                </a:lnSpc>
              </a:pPr>
              <a:r>
                <a:rPr lang="en-US" sz="3000" b="1">
                  <a:solidFill>
                    <a:srgbClr val="FFFFFF"/>
                  </a:solidFill>
                  <a:latin typeface="Calibri (MS) Bold"/>
                  <a:ea typeface="Calibri (MS) Bold"/>
                  <a:cs typeface="Calibri (MS) Bold"/>
                  <a:sym typeface="Calibri (MS) Bold"/>
                </a:rPr>
                <a:t>Phone: 623-680-7198</a:t>
              </a:r>
            </a:p>
          </p:txBody>
        </p:sp>
      </p:grpSp>
      <p:sp>
        <p:nvSpPr>
          <p:cNvPr id="10" name="AutoShape 10"/>
          <p:cNvSpPr/>
          <p:nvPr/>
        </p:nvSpPr>
        <p:spPr>
          <a:xfrm flipV="1">
            <a:off x="-996588" y="-657555"/>
            <a:ext cx="2198366" cy="2198366"/>
          </a:xfrm>
          <a:prstGeom prst="line">
            <a:avLst/>
          </a:prstGeom>
          <a:ln w="38100" cap="flat">
            <a:gradFill>
              <a:gsLst>
                <a:gs pos="0">
                  <a:srgbClr val="000000">
                    <a:alpha val="100000"/>
                  </a:srgbClr>
                </a:gs>
                <a:gs pos="100000">
                  <a:srgbClr val="3432C7">
                    <a:alpha val="100000"/>
                  </a:srgbClr>
                </a:gs>
              </a:gsLst>
              <a:lin ang="16200000"/>
            </a:gradFill>
            <a:prstDash val="solid"/>
            <a:headEnd type="none" w="sm" len="sm"/>
            <a:tailEnd type="none" w="sm" len="sm"/>
          </a:ln>
        </p:spPr>
        <p:txBody>
          <a:bodyPr/>
          <a:lstStyle/>
          <a:p>
            <a:pPr defTabSz="857250"/>
            <a:endParaRPr lang="en-US" sz="1688">
              <a:solidFill>
                <a:prstClr val="black"/>
              </a:solidFill>
              <a:latin typeface="Calibri"/>
            </a:endParaRPr>
          </a:p>
        </p:txBody>
      </p:sp>
      <p:sp>
        <p:nvSpPr>
          <p:cNvPr id="11" name="AutoShape 11"/>
          <p:cNvSpPr/>
          <p:nvPr/>
        </p:nvSpPr>
        <p:spPr>
          <a:xfrm flipV="1">
            <a:off x="-71437" y="-514680"/>
            <a:ext cx="1416090" cy="1443368"/>
          </a:xfrm>
          <a:prstGeom prst="line">
            <a:avLst/>
          </a:prstGeom>
          <a:ln w="38100" cap="flat">
            <a:gradFill>
              <a:gsLst>
                <a:gs pos="0">
                  <a:srgbClr val="000000">
                    <a:alpha val="100000"/>
                  </a:srgbClr>
                </a:gs>
                <a:gs pos="100000">
                  <a:srgbClr val="3432C7">
                    <a:alpha val="100000"/>
                  </a:srgbClr>
                </a:gs>
              </a:gsLst>
              <a:lin ang="16200000"/>
            </a:gradFill>
            <a:prstDash val="solid"/>
            <a:headEnd type="none" w="sm" len="sm"/>
            <a:tailEnd type="none" w="sm" len="sm"/>
          </a:ln>
        </p:spPr>
        <p:txBody>
          <a:bodyPr/>
          <a:lstStyle/>
          <a:p>
            <a:pPr defTabSz="857250"/>
            <a:endParaRPr lang="en-US" sz="1688">
              <a:solidFill>
                <a:prstClr val="black"/>
              </a:solidFill>
              <a:latin typeface="Calibri"/>
            </a:endParaRPr>
          </a:p>
        </p:txBody>
      </p:sp>
      <p:pic>
        <p:nvPicPr>
          <p:cNvPr id="3" name="Picture 2">
            <a:extLst>
              <a:ext uri="{FF2B5EF4-FFF2-40B4-BE49-F238E27FC236}">
                <a16:creationId xmlns:a16="http://schemas.microsoft.com/office/drawing/2014/main" id="{80D7C558-146F-BA33-8C57-FFD6C02A82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26662" y="1396006"/>
            <a:ext cx="5752784" cy="3839995"/>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9144000" cy="6858000"/>
            <a:chOff x="0" y="0"/>
            <a:chExt cx="2682240" cy="2011680"/>
          </a:xfrm>
        </p:grpSpPr>
        <p:sp>
          <p:nvSpPr>
            <p:cNvPr id="3" name="Freeform 3"/>
            <p:cNvSpPr/>
            <p:nvPr/>
          </p:nvSpPr>
          <p:spPr>
            <a:xfrm>
              <a:off x="-769" y="-1270"/>
              <a:ext cx="2681665" cy="2007870"/>
            </a:xfrm>
            <a:custGeom>
              <a:avLst/>
              <a:gdLst/>
              <a:ahLst/>
              <a:cxnLst/>
              <a:rect l="l" t="t" r="r" b="b"/>
              <a:pathLst>
                <a:path w="2681665" h="2007870">
                  <a:moveTo>
                    <a:pt x="2681575" y="1776730"/>
                  </a:moveTo>
                  <a:cubicBezTo>
                    <a:pt x="2680140" y="1275080"/>
                    <a:pt x="2662928" y="596900"/>
                    <a:pt x="2662928" y="96520"/>
                  </a:cubicBezTo>
                  <a:cubicBezTo>
                    <a:pt x="2662928" y="88900"/>
                    <a:pt x="2664362" y="81280"/>
                    <a:pt x="2664362" y="74930"/>
                  </a:cubicBezTo>
                  <a:cubicBezTo>
                    <a:pt x="2662928" y="73660"/>
                    <a:pt x="2661494" y="73660"/>
                    <a:pt x="2660059" y="72390"/>
                  </a:cubicBezTo>
                  <a:cubicBezTo>
                    <a:pt x="2660059" y="72390"/>
                    <a:pt x="2658625" y="73660"/>
                    <a:pt x="2658625" y="74930"/>
                  </a:cubicBezTo>
                  <a:cubicBezTo>
                    <a:pt x="2655756" y="81280"/>
                    <a:pt x="2650019" y="81280"/>
                    <a:pt x="2644281" y="81280"/>
                  </a:cubicBezTo>
                  <a:cubicBezTo>
                    <a:pt x="2637110" y="80010"/>
                    <a:pt x="2629938" y="73660"/>
                    <a:pt x="2621332" y="76200"/>
                  </a:cubicBezTo>
                  <a:cubicBezTo>
                    <a:pt x="2618463" y="77470"/>
                    <a:pt x="2612726" y="74930"/>
                    <a:pt x="2611291" y="72390"/>
                  </a:cubicBezTo>
                  <a:cubicBezTo>
                    <a:pt x="2606988" y="67310"/>
                    <a:pt x="2601251" y="67310"/>
                    <a:pt x="2595513" y="69850"/>
                  </a:cubicBezTo>
                  <a:cubicBezTo>
                    <a:pt x="2592645" y="71120"/>
                    <a:pt x="2589776" y="69850"/>
                    <a:pt x="2586907" y="69850"/>
                  </a:cubicBezTo>
                  <a:cubicBezTo>
                    <a:pt x="2582604" y="69850"/>
                    <a:pt x="2576867" y="68580"/>
                    <a:pt x="2572564" y="67310"/>
                  </a:cubicBezTo>
                  <a:cubicBezTo>
                    <a:pt x="2571129" y="67310"/>
                    <a:pt x="2568261" y="66040"/>
                    <a:pt x="2566826" y="66040"/>
                  </a:cubicBezTo>
                  <a:cubicBezTo>
                    <a:pt x="2562523" y="64770"/>
                    <a:pt x="2558220" y="60960"/>
                    <a:pt x="2553917" y="66040"/>
                  </a:cubicBezTo>
                  <a:cubicBezTo>
                    <a:pt x="2553917" y="66040"/>
                    <a:pt x="2551048" y="66040"/>
                    <a:pt x="2549614" y="64770"/>
                  </a:cubicBezTo>
                  <a:cubicBezTo>
                    <a:pt x="2548180" y="62230"/>
                    <a:pt x="2546746" y="58420"/>
                    <a:pt x="2545311" y="55880"/>
                  </a:cubicBezTo>
                  <a:cubicBezTo>
                    <a:pt x="2542442" y="52070"/>
                    <a:pt x="2542442" y="45720"/>
                    <a:pt x="2538139" y="43180"/>
                  </a:cubicBezTo>
                  <a:cubicBezTo>
                    <a:pt x="2535271" y="41910"/>
                    <a:pt x="2533836" y="40640"/>
                    <a:pt x="2532402" y="38100"/>
                  </a:cubicBezTo>
                  <a:cubicBezTo>
                    <a:pt x="2532402" y="36830"/>
                    <a:pt x="2529533" y="35560"/>
                    <a:pt x="2529533" y="34290"/>
                  </a:cubicBezTo>
                  <a:lnTo>
                    <a:pt x="2525230" y="30480"/>
                  </a:lnTo>
                  <a:cubicBezTo>
                    <a:pt x="2523796" y="27940"/>
                    <a:pt x="2522361" y="24130"/>
                    <a:pt x="2519493" y="22860"/>
                  </a:cubicBezTo>
                  <a:cubicBezTo>
                    <a:pt x="2513755" y="19050"/>
                    <a:pt x="2512321" y="13970"/>
                    <a:pt x="2515190" y="7620"/>
                  </a:cubicBezTo>
                  <a:cubicBezTo>
                    <a:pt x="2510887" y="6350"/>
                    <a:pt x="2508018" y="3810"/>
                    <a:pt x="2503715" y="3810"/>
                  </a:cubicBezTo>
                  <a:cubicBezTo>
                    <a:pt x="2486503" y="5080"/>
                    <a:pt x="2467856" y="7620"/>
                    <a:pt x="2450644" y="8890"/>
                  </a:cubicBezTo>
                  <a:cubicBezTo>
                    <a:pt x="2447775" y="8890"/>
                    <a:pt x="2443472" y="10160"/>
                    <a:pt x="2442038" y="11430"/>
                  </a:cubicBezTo>
                  <a:cubicBezTo>
                    <a:pt x="2430563" y="17780"/>
                    <a:pt x="2419088" y="12700"/>
                    <a:pt x="2407613" y="11430"/>
                  </a:cubicBezTo>
                  <a:cubicBezTo>
                    <a:pt x="2399007" y="11430"/>
                    <a:pt x="2390401" y="7620"/>
                    <a:pt x="2381795" y="6350"/>
                  </a:cubicBezTo>
                  <a:cubicBezTo>
                    <a:pt x="2371754" y="5080"/>
                    <a:pt x="2363148" y="6350"/>
                    <a:pt x="2353108" y="5080"/>
                  </a:cubicBezTo>
                  <a:cubicBezTo>
                    <a:pt x="2351673" y="5080"/>
                    <a:pt x="2350239" y="3810"/>
                    <a:pt x="2348805" y="2540"/>
                  </a:cubicBezTo>
                  <a:cubicBezTo>
                    <a:pt x="2345936" y="-1270"/>
                    <a:pt x="2340198" y="0"/>
                    <a:pt x="2337330" y="1270"/>
                  </a:cubicBezTo>
                  <a:cubicBezTo>
                    <a:pt x="2333027" y="3810"/>
                    <a:pt x="2331593" y="7620"/>
                    <a:pt x="2328724" y="11430"/>
                  </a:cubicBezTo>
                  <a:cubicBezTo>
                    <a:pt x="2321552" y="12700"/>
                    <a:pt x="2311511" y="13970"/>
                    <a:pt x="2304340" y="17780"/>
                  </a:cubicBezTo>
                  <a:cubicBezTo>
                    <a:pt x="2298602" y="20320"/>
                    <a:pt x="2295734" y="21590"/>
                    <a:pt x="2291431" y="19050"/>
                  </a:cubicBezTo>
                  <a:lnTo>
                    <a:pt x="2289996" y="20320"/>
                  </a:lnTo>
                  <a:cubicBezTo>
                    <a:pt x="2292865" y="22860"/>
                    <a:pt x="2294299" y="26670"/>
                    <a:pt x="2297168" y="29210"/>
                  </a:cubicBezTo>
                  <a:cubicBezTo>
                    <a:pt x="2292865" y="30480"/>
                    <a:pt x="2287128" y="33020"/>
                    <a:pt x="2284259" y="31750"/>
                  </a:cubicBezTo>
                  <a:cubicBezTo>
                    <a:pt x="2277087" y="30480"/>
                    <a:pt x="2274218" y="33020"/>
                    <a:pt x="2268481" y="35560"/>
                  </a:cubicBezTo>
                  <a:cubicBezTo>
                    <a:pt x="2262744" y="39370"/>
                    <a:pt x="2255572" y="41910"/>
                    <a:pt x="2249834" y="44450"/>
                  </a:cubicBezTo>
                  <a:cubicBezTo>
                    <a:pt x="2248400" y="44450"/>
                    <a:pt x="2246966" y="44450"/>
                    <a:pt x="2245531" y="43180"/>
                  </a:cubicBezTo>
                  <a:cubicBezTo>
                    <a:pt x="2244097" y="43180"/>
                    <a:pt x="2242662" y="41910"/>
                    <a:pt x="2242662" y="41910"/>
                  </a:cubicBezTo>
                  <a:cubicBezTo>
                    <a:pt x="2235491" y="44450"/>
                    <a:pt x="2228319" y="46990"/>
                    <a:pt x="2221147" y="44450"/>
                  </a:cubicBezTo>
                  <a:cubicBezTo>
                    <a:pt x="2219713" y="44450"/>
                    <a:pt x="2219713" y="45720"/>
                    <a:pt x="2218279" y="45720"/>
                  </a:cubicBezTo>
                  <a:cubicBezTo>
                    <a:pt x="2209673" y="48260"/>
                    <a:pt x="2203935" y="57150"/>
                    <a:pt x="2192460" y="57150"/>
                  </a:cubicBezTo>
                  <a:cubicBezTo>
                    <a:pt x="2183854" y="57150"/>
                    <a:pt x="2175248" y="63500"/>
                    <a:pt x="2166642" y="63500"/>
                  </a:cubicBezTo>
                  <a:cubicBezTo>
                    <a:pt x="2156601" y="64770"/>
                    <a:pt x="2147995" y="67310"/>
                    <a:pt x="2139389" y="71120"/>
                  </a:cubicBezTo>
                  <a:cubicBezTo>
                    <a:pt x="2136520" y="72390"/>
                    <a:pt x="2133652" y="72390"/>
                    <a:pt x="2132217" y="72390"/>
                  </a:cubicBezTo>
                  <a:cubicBezTo>
                    <a:pt x="2125046" y="69850"/>
                    <a:pt x="2120743" y="73660"/>
                    <a:pt x="2117874" y="77470"/>
                  </a:cubicBezTo>
                  <a:cubicBezTo>
                    <a:pt x="2110702" y="86360"/>
                    <a:pt x="2099227" y="88900"/>
                    <a:pt x="2089187" y="91440"/>
                  </a:cubicBezTo>
                  <a:cubicBezTo>
                    <a:pt x="2076278" y="93980"/>
                    <a:pt x="2063368" y="95250"/>
                    <a:pt x="2050459" y="96520"/>
                  </a:cubicBezTo>
                  <a:cubicBezTo>
                    <a:pt x="2049025" y="96520"/>
                    <a:pt x="2047591" y="100330"/>
                    <a:pt x="2044722" y="101600"/>
                  </a:cubicBezTo>
                  <a:cubicBezTo>
                    <a:pt x="2043288" y="101600"/>
                    <a:pt x="2041853" y="100330"/>
                    <a:pt x="2041853" y="100330"/>
                  </a:cubicBezTo>
                  <a:cubicBezTo>
                    <a:pt x="2034681" y="107950"/>
                    <a:pt x="2030378" y="119380"/>
                    <a:pt x="2016035" y="118110"/>
                  </a:cubicBezTo>
                  <a:lnTo>
                    <a:pt x="2014601" y="118110"/>
                  </a:lnTo>
                  <a:cubicBezTo>
                    <a:pt x="2003126" y="124460"/>
                    <a:pt x="1991651" y="121920"/>
                    <a:pt x="1981610" y="119380"/>
                  </a:cubicBezTo>
                  <a:cubicBezTo>
                    <a:pt x="1978742" y="119380"/>
                    <a:pt x="1974438" y="116840"/>
                    <a:pt x="1973004" y="114300"/>
                  </a:cubicBezTo>
                  <a:cubicBezTo>
                    <a:pt x="1968701" y="106680"/>
                    <a:pt x="1957226" y="104140"/>
                    <a:pt x="1948620" y="106680"/>
                  </a:cubicBezTo>
                  <a:cubicBezTo>
                    <a:pt x="1941448" y="109220"/>
                    <a:pt x="1934277" y="110490"/>
                    <a:pt x="1927105" y="113030"/>
                  </a:cubicBezTo>
                  <a:cubicBezTo>
                    <a:pt x="1915630" y="115570"/>
                    <a:pt x="1905590" y="116840"/>
                    <a:pt x="1894115" y="111760"/>
                  </a:cubicBezTo>
                  <a:cubicBezTo>
                    <a:pt x="1882640" y="106680"/>
                    <a:pt x="1874034" y="110490"/>
                    <a:pt x="1868296" y="121920"/>
                  </a:cubicBezTo>
                  <a:cubicBezTo>
                    <a:pt x="1863993" y="129540"/>
                    <a:pt x="1852519" y="130810"/>
                    <a:pt x="1845347" y="124460"/>
                  </a:cubicBezTo>
                  <a:cubicBezTo>
                    <a:pt x="1841044" y="120650"/>
                    <a:pt x="1838175" y="121920"/>
                    <a:pt x="1833872" y="124460"/>
                  </a:cubicBezTo>
                  <a:lnTo>
                    <a:pt x="1825266" y="132080"/>
                  </a:lnTo>
                  <a:cubicBezTo>
                    <a:pt x="1823831" y="133350"/>
                    <a:pt x="1820963" y="133350"/>
                    <a:pt x="1819529" y="133350"/>
                  </a:cubicBezTo>
                  <a:lnTo>
                    <a:pt x="1810922" y="133350"/>
                  </a:lnTo>
                  <a:cubicBezTo>
                    <a:pt x="1805185" y="133350"/>
                    <a:pt x="1799448" y="132080"/>
                    <a:pt x="1793710" y="130810"/>
                  </a:cubicBezTo>
                  <a:cubicBezTo>
                    <a:pt x="1786538" y="129540"/>
                    <a:pt x="1780801" y="125730"/>
                    <a:pt x="1773629" y="124460"/>
                  </a:cubicBezTo>
                  <a:cubicBezTo>
                    <a:pt x="1762154" y="123190"/>
                    <a:pt x="1759285" y="114300"/>
                    <a:pt x="1754983" y="107950"/>
                  </a:cubicBezTo>
                  <a:cubicBezTo>
                    <a:pt x="1752114" y="104140"/>
                    <a:pt x="1746376" y="99060"/>
                    <a:pt x="1740639" y="100330"/>
                  </a:cubicBezTo>
                  <a:cubicBezTo>
                    <a:pt x="1734902" y="102870"/>
                    <a:pt x="1729164" y="100330"/>
                    <a:pt x="1724861" y="99060"/>
                  </a:cubicBezTo>
                  <a:cubicBezTo>
                    <a:pt x="1723427" y="99060"/>
                    <a:pt x="1720558" y="97790"/>
                    <a:pt x="1719124" y="97790"/>
                  </a:cubicBezTo>
                  <a:cubicBezTo>
                    <a:pt x="1709083" y="95250"/>
                    <a:pt x="1701911" y="100330"/>
                    <a:pt x="1694740" y="106680"/>
                  </a:cubicBezTo>
                  <a:lnTo>
                    <a:pt x="1689002" y="111760"/>
                  </a:lnTo>
                  <a:cubicBezTo>
                    <a:pt x="1687568" y="113030"/>
                    <a:pt x="1687568" y="115570"/>
                    <a:pt x="1686134" y="116840"/>
                  </a:cubicBezTo>
                  <a:cubicBezTo>
                    <a:pt x="1677528" y="123190"/>
                    <a:pt x="1668921" y="120650"/>
                    <a:pt x="1658881" y="116840"/>
                  </a:cubicBezTo>
                  <a:cubicBezTo>
                    <a:pt x="1650275" y="113030"/>
                    <a:pt x="1640234" y="116840"/>
                    <a:pt x="1637366" y="124460"/>
                  </a:cubicBezTo>
                  <a:cubicBezTo>
                    <a:pt x="1635931" y="129540"/>
                    <a:pt x="1634497" y="133350"/>
                    <a:pt x="1627325" y="135890"/>
                  </a:cubicBezTo>
                  <a:cubicBezTo>
                    <a:pt x="1620153" y="139700"/>
                    <a:pt x="1611547" y="142240"/>
                    <a:pt x="1610113" y="151130"/>
                  </a:cubicBezTo>
                  <a:cubicBezTo>
                    <a:pt x="1610113" y="152400"/>
                    <a:pt x="1608679" y="153670"/>
                    <a:pt x="1607244" y="153670"/>
                  </a:cubicBezTo>
                  <a:cubicBezTo>
                    <a:pt x="1602941" y="154940"/>
                    <a:pt x="1600072" y="156210"/>
                    <a:pt x="1595769" y="157480"/>
                  </a:cubicBezTo>
                  <a:lnTo>
                    <a:pt x="1582860" y="157480"/>
                  </a:lnTo>
                  <a:cubicBezTo>
                    <a:pt x="1574254" y="156210"/>
                    <a:pt x="1565648" y="153670"/>
                    <a:pt x="1557042" y="152400"/>
                  </a:cubicBezTo>
                  <a:cubicBezTo>
                    <a:pt x="1547001" y="151130"/>
                    <a:pt x="1538395" y="156210"/>
                    <a:pt x="1528355" y="157480"/>
                  </a:cubicBezTo>
                  <a:lnTo>
                    <a:pt x="1526920" y="158750"/>
                  </a:lnTo>
                  <a:cubicBezTo>
                    <a:pt x="1524052" y="162560"/>
                    <a:pt x="1519749" y="161290"/>
                    <a:pt x="1516880" y="158750"/>
                  </a:cubicBezTo>
                  <a:cubicBezTo>
                    <a:pt x="1511143" y="153670"/>
                    <a:pt x="1501102" y="152400"/>
                    <a:pt x="1493930" y="154940"/>
                  </a:cubicBezTo>
                  <a:cubicBezTo>
                    <a:pt x="1485324" y="158750"/>
                    <a:pt x="1476718" y="161290"/>
                    <a:pt x="1468112" y="163830"/>
                  </a:cubicBezTo>
                  <a:cubicBezTo>
                    <a:pt x="1465243" y="163830"/>
                    <a:pt x="1462375" y="162560"/>
                    <a:pt x="1460940" y="162560"/>
                  </a:cubicBezTo>
                  <a:cubicBezTo>
                    <a:pt x="1458071" y="162560"/>
                    <a:pt x="1453768" y="161290"/>
                    <a:pt x="1452334" y="162560"/>
                  </a:cubicBezTo>
                  <a:cubicBezTo>
                    <a:pt x="1440859" y="170180"/>
                    <a:pt x="1429384" y="167640"/>
                    <a:pt x="1419344" y="162560"/>
                  </a:cubicBezTo>
                  <a:cubicBezTo>
                    <a:pt x="1413607" y="160020"/>
                    <a:pt x="1405000" y="157480"/>
                    <a:pt x="1402132" y="149860"/>
                  </a:cubicBezTo>
                  <a:cubicBezTo>
                    <a:pt x="1400697" y="144780"/>
                    <a:pt x="1394960" y="139700"/>
                    <a:pt x="1390657" y="135890"/>
                  </a:cubicBezTo>
                  <a:cubicBezTo>
                    <a:pt x="1383485" y="129540"/>
                    <a:pt x="1376313" y="120650"/>
                    <a:pt x="1363404" y="120650"/>
                  </a:cubicBezTo>
                  <a:cubicBezTo>
                    <a:pt x="1360536" y="120650"/>
                    <a:pt x="1357667" y="115570"/>
                    <a:pt x="1356232" y="116840"/>
                  </a:cubicBezTo>
                  <a:cubicBezTo>
                    <a:pt x="1350495" y="118110"/>
                    <a:pt x="1350495" y="115570"/>
                    <a:pt x="1347626" y="113030"/>
                  </a:cubicBezTo>
                  <a:cubicBezTo>
                    <a:pt x="1344758" y="110490"/>
                    <a:pt x="1340455" y="107950"/>
                    <a:pt x="1337586" y="104140"/>
                  </a:cubicBezTo>
                  <a:cubicBezTo>
                    <a:pt x="1333283" y="99060"/>
                    <a:pt x="1328980" y="92710"/>
                    <a:pt x="1324677" y="87630"/>
                  </a:cubicBezTo>
                  <a:cubicBezTo>
                    <a:pt x="1320374" y="82550"/>
                    <a:pt x="1317505" y="76200"/>
                    <a:pt x="1313202" y="71120"/>
                  </a:cubicBezTo>
                  <a:cubicBezTo>
                    <a:pt x="1311767" y="69850"/>
                    <a:pt x="1307464" y="68580"/>
                    <a:pt x="1306030" y="69850"/>
                  </a:cubicBezTo>
                  <a:lnTo>
                    <a:pt x="1288818" y="77470"/>
                  </a:lnTo>
                  <a:cubicBezTo>
                    <a:pt x="1285949" y="78740"/>
                    <a:pt x="1284515" y="81280"/>
                    <a:pt x="1283080" y="83820"/>
                  </a:cubicBezTo>
                  <a:lnTo>
                    <a:pt x="1281646" y="82550"/>
                  </a:lnTo>
                  <a:cubicBezTo>
                    <a:pt x="1283080" y="78740"/>
                    <a:pt x="1284515" y="74930"/>
                    <a:pt x="1285949" y="73660"/>
                  </a:cubicBezTo>
                  <a:lnTo>
                    <a:pt x="1268737" y="69850"/>
                  </a:lnTo>
                  <a:cubicBezTo>
                    <a:pt x="1264434" y="68580"/>
                    <a:pt x="1257262" y="68580"/>
                    <a:pt x="1254393" y="68580"/>
                  </a:cubicBezTo>
                  <a:lnTo>
                    <a:pt x="1231444" y="68580"/>
                  </a:lnTo>
                  <a:cubicBezTo>
                    <a:pt x="1222838" y="68580"/>
                    <a:pt x="1215666" y="67310"/>
                    <a:pt x="1207060" y="68580"/>
                  </a:cubicBezTo>
                  <a:cubicBezTo>
                    <a:pt x="1201322" y="69850"/>
                    <a:pt x="1197019" y="67310"/>
                    <a:pt x="1192716" y="64770"/>
                  </a:cubicBezTo>
                  <a:cubicBezTo>
                    <a:pt x="1181241" y="57150"/>
                    <a:pt x="1169767" y="48260"/>
                    <a:pt x="1153989" y="52070"/>
                  </a:cubicBezTo>
                  <a:cubicBezTo>
                    <a:pt x="1152554" y="52070"/>
                    <a:pt x="1149686" y="50800"/>
                    <a:pt x="1148251" y="49530"/>
                  </a:cubicBezTo>
                  <a:cubicBezTo>
                    <a:pt x="1143948" y="48260"/>
                    <a:pt x="1141079" y="45720"/>
                    <a:pt x="1135342" y="43180"/>
                  </a:cubicBezTo>
                  <a:cubicBezTo>
                    <a:pt x="1135342" y="46990"/>
                    <a:pt x="1135342" y="48260"/>
                    <a:pt x="1136777" y="50800"/>
                  </a:cubicBezTo>
                  <a:cubicBezTo>
                    <a:pt x="1133908" y="53340"/>
                    <a:pt x="1132473" y="52070"/>
                    <a:pt x="1131039" y="50800"/>
                  </a:cubicBezTo>
                  <a:cubicBezTo>
                    <a:pt x="1129605" y="52070"/>
                    <a:pt x="1128170" y="54610"/>
                    <a:pt x="1126736" y="54610"/>
                  </a:cubicBezTo>
                  <a:cubicBezTo>
                    <a:pt x="1119564" y="57150"/>
                    <a:pt x="1112392" y="58420"/>
                    <a:pt x="1105221" y="60960"/>
                  </a:cubicBezTo>
                  <a:cubicBezTo>
                    <a:pt x="1102352" y="62230"/>
                    <a:pt x="1099483" y="63500"/>
                    <a:pt x="1098049" y="64770"/>
                  </a:cubicBezTo>
                  <a:cubicBezTo>
                    <a:pt x="1092311" y="68580"/>
                    <a:pt x="1088008" y="74930"/>
                    <a:pt x="1077968" y="73660"/>
                  </a:cubicBezTo>
                  <a:cubicBezTo>
                    <a:pt x="1076534" y="73660"/>
                    <a:pt x="1073665" y="76200"/>
                    <a:pt x="1070796" y="76200"/>
                  </a:cubicBezTo>
                  <a:cubicBezTo>
                    <a:pt x="1067928" y="77470"/>
                    <a:pt x="1063624" y="77470"/>
                    <a:pt x="1060756" y="78740"/>
                  </a:cubicBezTo>
                  <a:lnTo>
                    <a:pt x="1057887" y="78740"/>
                  </a:lnTo>
                  <a:cubicBezTo>
                    <a:pt x="1049281" y="81280"/>
                    <a:pt x="1042109" y="83820"/>
                    <a:pt x="1033503" y="85090"/>
                  </a:cubicBezTo>
                  <a:lnTo>
                    <a:pt x="1027766" y="85090"/>
                  </a:lnTo>
                  <a:cubicBezTo>
                    <a:pt x="1020594" y="85090"/>
                    <a:pt x="1014857" y="83820"/>
                    <a:pt x="1007685" y="83820"/>
                  </a:cubicBezTo>
                  <a:cubicBezTo>
                    <a:pt x="1000513" y="83820"/>
                    <a:pt x="993341" y="86360"/>
                    <a:pt x="986169" y="86360"/>
                  </a:cubicBezTo>
                  <a:cubicBezTo>
                    <a:pt x="977563" y="86360"/>
                    <a:pt x="967523" y="86360"/>
                    <a:pt x="960351" y="81280"/>
                  </a:cubicBezTo>
                  <a:cubicBezTo>
                    <a:pt x="958917" y="80010"/>
                    <a:pt x="954614" y="80010"/>
                    <a:pt x="951745" y="81280"/>
                  </a:cubicBezTo>
                  <a:cubicBezTo>
                    <a:pt x="941704" y="82550"/>
                    <a:pt x="931664" y="83820"/>
                    <a:pt x="923058" y="86360"/>
                  </a:cubicBezTo>
                  <a:cubicBezTo>
                    <a:pt x="914452" y="88900"/>
                    <a:pt x="910149" y="86360"/>
                    <a:pt x="907280" y="80010"/>
                  </a:cubicBezTo>
                  <a:cubicBezTo>
                    <a:pt x="905846" y="77470"/>
                    <a:pt x="902977" y="74930"/>
                    <a:pt x="900108" y="72390"/>
                  </a:cubicBezTo>
                  <a:cubicBezTo>
                    <a:pt x="895805" y="69850"/>
                    <a:pt x="891502" y="66040"/>
                    <a:pt x="887199" y="66040"/>
                  </a:cubicBezTo>
                  <a:cubicBezTo>
                    <a:pt x="877159" y="66040"/>
                    <a:pt x="871421" y="60960"/>
                    <a:pt x="864249" y="57150"/>
                  </a:cubicBezTo>
                  <a:cubicBezTo>
                    <a:pt x="852775" y="50800"/>
                    <a:pt x="842734" y="43180"/>
                    <a:pt x="828391" y="44450"/>
                  </a:cubicBezTo>
                  <a:lnTo>
                    <a:pt x="828391" y="38100"/>
                  </a:lnTo>
                  <a:cubicBezTo>
                    <a:pt x="831259" y="38100"/>
                    <a:pt x="834128" y="38100"/>
                    <a:pt x="836997" y="36830"/>
                  </a:cubicBezTo>
                  <a:cubicBezTo>
                    <a:pt x="832694" y="34290"/>
                    <a:pt x="832694" y="30480"/>
                    <a:pt x="829825" y="27940"/>
                  </a:cubicBezTo>
                  <a:cubicBezTo>
                    <a:pt x="824088" y="24130"/>
                    <a:pt x="818350" y="22860"/>
                    <a:pt x="812613" y="20320"/>
                  </a:cubicBezTo>
                  <a:cubicBezTo>
                    <a:pt x="808310" y="19050"/>
                    <a:pt x="802572" y="19050"/>
                    <a:pt x="805441" y="25400"/>
                  </a:cubicBezTo>
                  <a:cubicBezTo>
                    <a:pt x="798269" y="26670"/>
                    <a:pt x="792532" y="26670"/>
                    <a:pt x="789663" y="29210"/>
                  </a:cubicBezTo>
                  <a:cubicBezTo>
                    <a:pt x="783926" y="33020"/>
                    <a:pt x="778188" y="30480"/>
                    <a:pt x="773885" y="27940"/>
                  </a:cubicBezTo>
                  <a:cubicBezTo>
                    <a:pt x="771016" y="26670"/>
                    <a:pt x="768148" y="25400"/>
                    <a:pt x="765279" y="26670"/>
                  </a:cubicBezTo>
                  <a:cubicBezTo>
                    <a:pt x="748067" y="34290"/>
                    <a:pt x="730855" y="30480"/>
                    <a:pt x="713642" y="30480"/>
                  </a:cubicBezTo>
                  <a:cubicBezTo>
                    <a:pt x="710774" y="30480"/>
                    <a:pt x="707905" y="29210"/>
                    <a:pt x="703602" y="29210"/>
                  </a:cubicBezTo>
                  <a:cubicBezTo>
                    <a:pt x="697864" y="27940"/>
                    <a:pt x="693561" y="25400"/>
                    <a:pt x="687824" y="24130"/>
                  </a:cubicBezTo>
                  <a:cubicBezTo>
                    <a:pt x="682087" y="22860"/>
                    <a:pt x="674915" y="21590"/>
                    <a:pt x="669177" y="20320"/>
                  </a:cubicBezTo>
                  <a:lnTo>
                    <a:pt x="664874" y="20320"/>
                  </a:lnTo>
                  <a:cubicBezTo>
                    <a:pt x="654834" y="20320"/>
                    <a:pt x="644793" y="21590"/>
                    <a:pt x="636187" y="21590"/>
                  </a:cubicBezTo>
                  <a:cubicBezTo>
                    <a:pt x="629016" y="21590"/>
                    <a:pt x="621844" y="19050"/>
                    <a:pt x="613238" y="17780"/>
                  </a:cubicBezTo>
                  <a:cubicBezTo>
                    <a:pt x="611803" y="7620"/>
                    <a:pt x="600328" y="10160"/>
                    <a:pt x="593157" y="5080"/>
                  </a:cubicBezTo>
                  <a:cubicBezTo>
                    <a:pt x="591722" y="3810"/>
                    <a:pt x="588854" y="5080"/>
                    <a:pt x="587419" y="5080"/>
                  </a:cubicBezTo>
                  <a:cubicBezTo>
                    <a:pt x="578813" y="3810"/>
                    <a:pt x="573076" y="7620"/>
                    <a:pt x="570207" y="13970"/>
                  </a:cubicBezTo>
                  <a:cubicBezTo>
                    <a:pt x="565904" y="20320"/>
                    <a:pt x="554429" y="22860"/>
                    <a:pt x="558732" y="33020"/>
                  </a:cubicBezTo>
                  <a:cubicBezTo>
                    <a:pt x="560167" y="34290"/>
                    <a:pt x="563035" y="35560"/>
                    <a:pt x="564470" y="38100"/>
                  </a:cubicBezTo>
                  <a:cubicBezTo>
                    <a:pt x="564470" y="41910"/>
                    <a:pt x="563035" y="44450"/>
                    <a:pt x="558732" y="43180"/>
                  </a:cubicBezTo>
                  <a:cubicBezTo>
                    <a:pt x="557298" y="43180"/>
                    <a:pt x="555864" y="45720"/>
                    <a:pt x="554429" y="46990"/>
                  </a:cubicBezTo>
                  <a:cubicBezTo>
                    <a:pt x="552995" y="48260"/>
                    <a:pt x="552995" y="50800"/>
                    <a:pt x="551560" y="50800"/>
                  </a:cubicBezTo>
                  <a:cubicBezTo>
                    <a:pt x="542954" y="53340"/>
                    <a:pt x="537217" y="59690"/>
                    <a:pt x="527176" y="58420"/>
                  </a:cubicBezTo>
                  <a:lnTo>
                    <a:pt x="524308" y="58420"/>
                  </a:lnTo>
                  <a:cubicBezTo>
                    <a:pt x="515702" y="64770"/>
                    <a:pt x="507095" y="63500"/>
                    <a:pt x="497055" y="62230"/>
                  </a:cubicBezTo>
                  <a:cubicBezTo>
                    <a:pt x="492752" y="60960"/>
                    <a:pt x="487015" y="62230"/>
                    <a:pt x="481277" y="62230"/>
                  </a:cubicBezTo>
                  <a:cubicBezTo>
                    <a:pt x="476974" y="62230"/>
                    <a:pt x="472671" y="62230"/>
                    <a:pt x="468368" y="59690"/>
                  </a:cubicBezTo>
                  <a:cubicBezTo>
                    <a:pt x="462631" y="57150"/>
                    <a:pt x="456893" y="53340"/>
                    <a:pt x="451156" y="50800"/>
                  </a:cubicBezTo>
                  <a:cubicBezTo>
                    <a:pt x="445418" y="48260"/>
                    <a:pt x="438247" y="48260"/>
                    <a:pt x="438247" y="39370"/>
                  </a:cubicBezTo>
                  <a:cubicBezTo>
                    <a:pt x="438247" y="38100"/>
                    <a:pt x="435378" y="36830"/>
                    <a:pt x="435378" y="35560"/>
                  </a:cubicBezTo>
                  <a:cubicBezTo>
                    <a:pt x="425337" y="43180"/>
                    <a:pt x="416731" y="49530"/>
                    <a:pt x="408125" y="55880"/>
                  </a:cubicBezTo>
                  <a:cubicBezTo>
                    <a:pt x="403822" y="59690"/>
                    <a:pt x="398085" y="64770"/>
                    <a:pt x="400953" y="71120"/>
                  </a:cubicBezTo>
                  <a:cubicBezTo>
                    <a:pt x="400953" y="72390"/>
                    <a:pt x="399519" y="73660"/>
                    <a:pt x="399519" y="74930"/>
                  </a:cubicBezTo>
                  <a:cubicBezTo>
                    <a:pt x="398085" y="77470"/>
                    <a:pt x="396650" y="80010"/>
                    <a:pt x="393782" y="81280"/>
                  </a:cubicBezTo>
                  <a:cubicBezTo>
                    <a:pt x="390913" y="85090"/>
                    <a:pt x="388044" y="88900"/>
                    <a:pt x="385176" y="93980"/>
                  </a:cubicBezTo>
                  <a:lnTo>
                    <a:pt x="376569" y="101600"/>
                  </a:lnTo>
                  <a:cubicBezTo>
                    <a:pt x="373701" y="105410"/>
                    <a:pt x="370832" y="109220"/>
                    <a:pt x="366529" y="111760"/>
                  </a:cubicBezTo>
                  <a:cubicBezTo>
                    <a:pt x="356488" y="119380"/>
                    <a:pt x="346448" y="127000"/>
                    <a:pt x="334973" y="134620"/>
                  </a:cubicBezTo>
                  <a:cubicBezTo>
                    <a:pt x="329236" y="139700"/>
                    <a:pt x="322064" y="143510"/>
                    <a:pt x="316327" y="148590"/>
                  </a:cubicBezTo>
                  <a:cubicBezTo>
                    <a:pt x="306286" y="156210"/>
                    <a:pt x="294811" y="162560"/>
                    <a:pt x="289074" y="173990"/>
                  </a:cubicBezTo>
                  <a:cubicBezTo>
                    <a:pt x="289074" y="175260"/>
                    <a:pt x="286205" y="176530"/>
                    <a:pt x="284771" y="177800"/>
                  </a:cubicBezTo>
                  <a:cubicBezTo>
                    <a:pt x="277599" y="182880"/>
                    <a:pt x="266124" y="182880"/>
                    <a:pt x="266124" y="193040"/>
                  </a:cubicBezTo>
                  <a:cubicBezTo>
                    <a:pt x="254649" y="193040"/>
                    <a:pt x="248912" y="200660"/>
                    <a:pt x="243175" y="207010"/>
                  </a:cubicBezTo>
                  <a:cubicBezTo>
                    <a:pt x="238871" y="212090"/>
                    <a:pt x="234568" y="218440"/>
                    <a:pt x="228831" y="222250"/>
                  </a:cubicBezTo>
                  <a:cubicBezTo>
                    <a:pt x="223094" y="224790"/>
                    <a:pt x="215922" y="223520"/>
                    <a:pt x="208750" y="223520"/>
                  </a:cubicBezTo>
                  <a:cubicBezTo>
                    <a:pt x="205881" y="223520"/>
                    <a:pt x="203013" y="223520"/>
                    <a:pt x="203013" y="224790"/>
                  </a:cubicBezTo>
                  <a:cubicBezTo>
                    <a:pt x="197275" y="229870"/>
                    <a:pt x="190103" y="233680"/>
                    <a:pt x="185800" y="240030"/>
                  </a:cubicBezTo>
                  <a:cubicBezTo>
                    <a:pt x="181497" y="246380"/>
                    <a:pt x="177194" y="250190"/>
                    <a:pt x="170023" y="251460"/>
                  </a:cubicBezTo>
                  <a:cubicBezTo>
                    <a:pt x="162851" y="252730"/>
                    <a:pt x="155679" y="259080"/>
                    <a:pt x="145639" y="255270"/>
                  </a:cubicBezTo>
                  <a:cubicBezTo>
                    <a:pt x="137032" y="252730"/>
                    <a:pt x="126992" y="255270"/>
                    <a:pt x="121255" y="250190"/>
                  </a:cubicBezTo>
                  <a:cubicBezTo>
                    <a:pt x="109780" y="251460"/>
                    <a:pt x="101174" y="254000"/>
                    <a:pt x="91133" y="255270"/>
                  </a:cubicBezTo>
                  <a:cubicBezTo>
                    <a:pt x="79658" y="257810"/>
                    <a:pt x="66749" y="256540"/>
                    <a:pt x="56709" y="264160"/>
                  </a:cubicBezTo>
                  <a:cubicBezTo>
                    <a:pt x="48103" y="270510"/>
                    <a:pt x="40931" y="276860"/>
                    <a:pt x="28022" y="275590"/>
                  </a:cubicBezTo>
                  <a:cubicBezTo>
                    <a:pt x="29456" y="283210"/>
                    <a:pt x="30890" y="289560"/>
                    <a:pt x="32325" y="297180"/>
                  </a:cubicBezTo>
                  <a:cubicBezTo>
                    <a:pt x="35193" y="317500"/>
                    <a:pt x="38062" y="337820"/>
                    <a:pt x="39496" y="358140"/>
                  </a:cubicBezTo>
                  <a:cubicBezTo>
                    <a:pt x="43799" y="383540"/>
                    <a:pt x="45234" y="407670"/>
                    <a:pt x="42365" y="431800"/>
                  </a:cubicBezTo>
                  <a:cubicBezTo>
                    <a:pt x="39496" y="466090"/>
                    <a:pt x="26587" y="1639570"/>
                    <a:pt x="13678" y="1671320"/>
                  </a:cubicBezTo>
                  <a:lnTo>
                    <a:pt x="769" y="1697990"/>
                  </a:lnTo>
                  <a:cubicBezTo>
                    <a:pt x="-1771" y="1704340"/>
                    <a:pt x="2203" y="1708150"/>
                    <a:pt x="9375" y="1709420"/>
                  </a:cubicBezTo>
                  <a:cubicBezTo>
                    <a:pt x="17981" y="1710690"/>
                    <a:pt x="20850" y="1715770"/>
                    <a:pt x="23719" y="1722120"/>
                  </a:cubicBezTo>
                  <a:cubicBezTo>
                    <a:pt x="26587" y="1732280"/>
                    <a:pt x="22284" y="1742440"/>
                    <a:pt x="28022" y="1752600"/>
                  </a:cubicBezTo>
                  <a:cubicBezTo>
                    <a:pt x="30890" y="1757680"/>
                    <a:pt x="28022" y="1766570"/>
                    <a:pt x="26587" y="1774190"/>
                  </a:cubicBezTo>
                  <a:cubicBezTo>
                    <a:pt x="25153" y="1784350"/>
                    <a:pt x="28022" y="1794510"/>
                    <a:pt x="32325" y="1803400"/>
                  </a:cubicBezTo>
                  <a:cubicBezTo>
                    <a:pt x="42365" y="1818640"/>
                    <a:pt x="43799" y="1836420"/>
                    <a:pt x="43799" y="1852930"/>
                  </a:cubicBezTo>
                  <a:cubicBezTo>
                    <a:pt x="43799" y="1856740"/>
                    <a:pt x="45234" y="1860550"/>
                    <a:pt x="46668" y="1863090"/>
                  </a:cubicBezTo>
                  <a:cubicBezTo>
                    <a:pt x="49537" y="1865630"/>
                    <a:pt x="55274" y="1868170"/>
                    <a:pt x="61012" y="1869440"/>
                  </a:cubicBezTo>
                  <a:lnTo>
                    <a:pt x="95436" y="1884680"/>
                  </a:lnTo>
                  <a:cubicBezTo>
                    <a:pt x="111214" y="1892300"/>
                    <a:pt x="124123" y="1891030"/>
                    <a:pt x="138467" y="1882140"/>
                  </a:cubicBezTo>
                  <a:cubicBezTo>
                    <a:pt x="139901" y="1880870"/>
                    <a:pt x="144204" y="1879600"/>
                    <a:pt x="145639" y="1879600"/>
                  </a:cubicBezTo>
                  <a:cubicBezTo>
                    <a:pt x="155679" y="1880870"/>
                    <a:pt x="165719" y="1880870"/>
                    <a:pt x="174326" y="1888490"/>
                  </a:cubicBezTo>
                  <a:cubicBezTo>
                    <a:pt x="184366" y="1896110"/>
                    <a:pt x="198710" y="1901190"/>
                    <a:pt x="210184" y="1907540"/>
                  </a:cubicBezTo>
                  <a:cubicBezTo>
                    <a:pt x="217356" y="1911350"/>
                    <a:pt x="225962" y="1916430"/>
                    <a:pt x="230265" y="1921510"/>
                  </a:cubicBezTo>
                  <a:cubicBezTo>
                    <a:pt x="233134" y="1924050"/>
                    <a:pt x="236003" y="1926590"/>
                    <a:pt x="238871" y="1927860"/>
                  </a:cubicBezTo>
                  <a:cubicBezTo>
                    <a:pt x="254649" y="1932940"/>
                    <a:pt x="263255" y="1945640"/>
                    <a:pt x="273296" y="1955800"/>
                  </a:cubicBezTo>
                  <a:cubicBezTo>
                    <a:pt x="281902" y="1964690"/>
                    <a:pt x="293377" y="1969770"/>
                    <a:pt x="306286" y="1971040"/>
                  </a:cubicBezTo>
                  <a:cubicBezTo>
                    <a:pt x="320630" y="1973580"/>
                    <a:pt x="334973" y="1974850"/>
                    <a:pt x="349317" y="1977390"/>
                  </a:cubicBezTo>
                  <a:cubicBezTo>
                    <a:pt x="355054" y="1978660"/>
                    <a:pt x="362226" y="1979930"/>
                    <a:pt x="367963" y="1982470"/>
                  </a:cubicBezTo>
                  <a:cubicBezTo>
                    <a:pt x="375135" y="1985010"/>
                    <a:pt x="382307" y="1985010"/>
                    <a:pt x="388044" y="1988820"/>
                  </a:cubicBezTo>
                  <a:cubicBezTo>
                    <a:pt x="396650" y="1995170"/>
                    <a:pt x="405256" y="1998980"/>
                    <a:pt x="416731" y="1996440"/>
                  </a:cubicBezTo>
                  <a:cubicBezTo>
                    <a:pt x="421034" y="1995170"/>
                    <a:pt x="426772" y="1997710"/>
                    <a:pt x="431075" y="1998980"/>
                  </a:cubicBezTo>
                  <a:cubicBezTo>
                    <a:pt x="432509" y="1998980"/>
                    <a:pt x="433943" y="2000250"/>
                    <a:pt x="435378" y="2000250"/>
                  </a:cubicBezTo>
                  <a:cubicBezTo>
                    <a:pt x="451156" y="2001520"/>
                    <a:pt x="465499" y="1998980"/>
                    <a:pt x="479843" y="1996440"/>
                  </a:cubicBezTo>
                  <a:cubicBezTo>
                    <a:pt x="485580" y="1995170"/>
                    <a:pt x="491318" y="1993900"/>
                    <a:pt x="497055" y="1991360"/>
                  </a:cubicBezTo>
                  <a:cubicBezTo>
                    <a:pt x="512833" y="1985010"/>
                    <a:pt x="528611" y="1978660"/>
                    <a:pt x="542954" y="1971040"/>
                  </a:cubicBezTo>
                  <a:cubicBezTo>
                    <a:pt x="552995" y="1965960"/>
                    <a:pt x="563035" y="1960880"/>
                    <a:pt x="574510" y="1965960"/>
                  </a:cubicBezTo>
                  <a:lnTo>
                    <a:pt x="580247" y="1965960"/>
                  </a:lnTo>
                  <a:cubicBezTo>
                    <a:pt x="590288" y="1965960"/>
                    <a:pt x="600328" y="1964690"/>
                    <a:pt x="608935" y="1963420"/>
                  </a:cubicBezTo>
                  <a:cubicBezTo>
                    <a:pt x="610369" y="1963420"/>
                    <a:pt x="613238" y="1963420"/>
                    <a:pt x="613238" y="1962150"/>
                  </a:cubicBezTo>
                  <a:cubicBezTo>
                    <a:pt x="617541" y="1957070"/>
                    <a:pt x="624712" y="1957070"/>
                    <a:pt x="631884" y="1955800"/>
                  </a:cubicBezTo>
                  <a:cubicBezTo>
                    <a:pt x="643359" y="1954530"/>
                    <a:pt x="654834" y="1954530"/>
                    <a:pt x="663440" y="1948180"/>
                  </a:cubicBezTo>
                  <a:cubicBezTo>
                    <a:pt x="672046" y="1943100"/>
                    <a:pt x="680652" y="1941830"/>
                    <a:pt x="690693" y="1940560"/>
                  </a:cubicBezTo>
                  <a:cubicBezTo>
                    <a:pt x="692127" y="1940560"/>
                    <a:pt x="694996" y="1939290"/>
                    <a:pt x="696430" y="1939290"/>
                  </a:cubicBezTo>
                  <a:cubicBezTo>
                    <a:pt x="703602" y="1938020"/>
                    <a:pt x="710774" y="1934210"/>
                    <a:pt x="716511" y="1935480"/>
                  </a:cubicBezTo>
                  <a:cubicBezTo>
                    <a:pt x="729420" y="1938020"/>
                    <a:pt x="735158" y="1934210"/>
                    <a:pt x="743764" y="1924050"/>
                  </a:cubicBezTo>
                  <a:cubicBezTo>
                    <a:pt x="745198" y="1921510"/>
                    <a:pt x="749501" y="1920240"/>
                    <a:pt x="752370" y="1918970"/>
                  </a:cubicBezTo>
                  <a:cubicBezTo>
                    <a:pt x="759542" y="1917700"/>
                    <a:pt x="766713" y="1918970"/>
                    <a:pt x="773885" y="1917700"/>
                  </a:cubicBezTo>
                  <a:cubicBezTo>
                    <a:pt x="778188" y="1917700"/>
                    <a:pt x="782491" y="1913890"/>
                    <a:pt x="785360" y="1913890"/>
                  </a:cubicBezTo>
                  <a:cubicBezTo>
                    <a:pt x="796835" y="1915160"/>
                    <a:pt x="809744" y="1911350"/>
                    <a:pt x="819784" y="1917700"/>
                  </a:cubicBezTo>
                  <a:cubicBezTo>
                    <a:pt x="821219" y="1918970"/>
                    <a:pt x="824088" y="1918970"/>
                    <a:pt x="826956" y="1918970"/>
                  </a:cubicBezTo>
                  <a:cubicBezTo>
                    <a:pt x="845603" y="1920240"/>
                    <a:pt x="861381" y="1925320"/>
                    <a:pt x="874290" y="1935480"/>
                  </a:cubicBezTo>
                  <a:cubicBezTo>
                    <a:pt x="878593" y="1939290"/>
                    <a:pt x="884330" y="1941830"/>
                    <a:pt x="888633" y="1944370"/>
                  </a:cubicBezTo>
                  <a:cubicBezTo>
                    <a:pt x="892936" y="1946910"/>
                    <a:pt x="898674" y="1946910"/>
                    <a:pt x="902977" y="1948180"/>
                  </a:cubicBezTo>
                  <a:cubicBezTo>
                    <a:pt x="907280" y="1949450"/>
                    <a:pt x="910149" y="1950720"/>
                    <a:pt x="914452" y="1950720"/>
                  </a:cubicBezTo>
                  <a:cubicBezTo>
                    <a:pt x="921624" y="1950720"/>
                    <a:pt x="927361" y="1953260"/>
                    <a:pt x="931664" y="1958340"/>
                  </a:cubicBezTo>
                  <a:cubicBezTo>
                    <a:pt x="933098" y="1959610"/>
                    <a:pt x="934533" y="1960880"/>
                    <a:pt x="935967" y="1963420"/>
                  </a:cubicBezTo>
                  <a:cubicBezTo>
                    <a:pt x="934533" y="1967230"/>
                    <a:pt x="943139" y="1977390"/>
                    <a:pt x="948876" y="1977390"/>
                  </a:cubicBezTo>
                  <a:cubicBezTo>
                    <a:pt x="958917" y="1977390"/>
                    <a:pt x="968957" y="1979930"/>
                    <a:pt x="977563" y="1986280"/>
                  </a:cubicBezTo>
                  <a:cubicBezTo>
                    <a:pt x="978998" y="1987550"/>
                    <a:pt x="981866" y="1987550"/>
                    <a:pt x="984735" y="1986280"/>
                  </a:cubicBezTo>
                  <a:cubicBezTo>
                    <a:pt x="989038" y="1985010"/>
                    <a:pt x="991907" y="1985010"/>
                    <a:pt x="994775" y="1988820"/>
                  </a:cubicBezTo>
                  <a:cubicBezTo>
                    <a:pt x="996210" y="1990090"/>
                    <a:pt x="1001947" y="1990090"/>
                    <a:pt x="1004816" y="1990090"/>
                  </a:cubicBezTo>
                  <a:cubicBezTo>
                    <a:pt x="1011988" y="1990090"/>
                    <a:pt x="1020594" y="1988820"/>
                    <a:pt x="1027766" y="1990090"/>
                  </a:cubicBezTo>
                  <a:cubicBezTo>
                    <a:pt x="1040675" y="1991360"/>
                    <a:pt x="1052150" y="1992630"/>
                    <a:pt x="1065059" y="1995170"/>
                  </a:cubicBezTo>
                  <a:cubicBezTo>
                    <a:pt x="1067928" y="1995170"/>
                    <a:pt x="1070796" y="1996440"/>
                    <a:pt x="1072231" y="1997710"/>
                  </a:cubicBezTo>
                  <a:cubicBezTo>
                    <a:pt x="1075099" y="2004060"/>
                    <a:pt x="1082271" y="2004060"/>
                    <a:pt x="1086574" y="2005330"/>
                  </a:cubicBezTo>
                  <a:cubicBezTo>
                    <a:pt x="1090877" y="2006600"/>
                    <a:pt x="1096615" y="2007870"/>
                    <a:pt x="1099483" y="2007870"/>
                  </a:cubicBezTo>
                  <a:cubicBezTo>
                    <a:pt x="1100918" y="2006600"/>
                    <a:pt x="1103786" y="2005330"/>
                    <a:pt x="1106655" y="2002790"/>
                  </a:cubicBezTo>
                  <a:cubicBezTo>
                    <a:pt x="1100918" y="2002790"/>
                    <a:pt x="1098049" y="2004060"/>
                    <a:pt x="1095180" y="2004060"/>
                  </a:cubicBezTo>
                  <a:cubicBezTo>
                    <a:pt x="1100918" y="1997710"/>
                    <a:pt x="1106655" y="1996440"/>
                    <a:pt x="1113827" y="2000250"/>
                  </a:cubicBezTo>
                  <a:cubicBezTo>
                    <a:pt x="1122433" y="2006600"/>
                    <a:pt x="1129605" y="2006600"/>
                    <a:pt x="1139645" y="2000250"/>
                  </a:cubicBezTo>
                  <a:lnTo>
                    <a:pt x="1148251" y="1996440"/>
                  </a:lnTo>
                  <a:lnTo>
                    <a:pt x="1148251" y="1990090"/>
                  </a:lnTo>
                  <a:cubicBezTo>
                    <a:pt x="1152554" y="1991360"/>
                    <a:pt x="1156857" y="1993900"/>
                    <a:pt x="1159726" y="1993900"/>
                  </a:cubicBezTo>
                  <a:cubicBezTo>
                    <a:pt x="1168332" y="1990090"/>
                    <a:pt x="1176938" y="1986280"/>
                    <a:pt x="1184110" y="1981200"/>
                  </a:cubicBezTo>
                  <a:cubicBezTo>
                    <a:pt x="1192716" y="1976120"/>
                    <a:pt x="1199888" y="1969770"/>
                    <a:pt x="1207060" y="1964690"/>
                  </a:cubicBezTo>
                  <a:cubicBezTo>
                    <a:pt x="1208494" y="1964690"/>
                    <a:pt x="1208494" y="1963420"/>
                    <a:pt x="1209928" y="1963420"/>
                  </a:cubicBezTo>
                  <a:cubicBezTo>
                    <a:pt x="1219969" y="1960880"/>
                    <a:pt x="1228575" y="1959610"/>
                    <a:pt x="1238616" y="1957070"/>
                  </a:cubicBezTo>
                  <a:cubicBezTo>
                    <a:pt x="1244353" y="1955800"/>
                    <a:pt x="1248656" y="1953260"/>
                    <a:pt x="1254393" y="1951990"/>
                  </a:cubicBezTo>
                  <a:cubicBezTo>
                    <a:pt x="1258696" y="1950720"/>
                    <a:pt x="1261565" y="1950720"/>
                    <a:pt x="1265868" y="1949450"/>
                  </a:cubicBezTo>
                  <a:lnTo>
                    <a:pt x="1280212" y="1949450"/>
                  </a:lnTo>
                  <a:cubicBezTo>
                    <a:pt x="1283080" y="1949450"/>
                    <a:pt x="1287384" y="1949450"/>
                    <a:pt x="1290252" y="1948180"/>
                  </a:cubicBezTo>
                  <a:cubicBezTo>
                    <a:pt x="1291687" y="1945640"/>
                    <a:pt x="1294555" y="1941830"/>
                    <a:pt x="1295990" y="1941830"/>
                  </a:cubicBezTo>
                  <a:cubicBezTo>
                    <a:pt x="1300293" y="1941830"/>
                    <a:pt x="1303161" y="1944370"/>
                    <a:pt x="1307464" y="1945640"/>
                  </a:cubicBezTo>
                  <a:cubicBezTo>
                    <a:pt x="1308899" y="1945640"/>
                    <a:pt x="1308899" y="1946910"/>
                    <a:pt x="1308899" y="1948180"/>
                  </a:cubicBezTo>
                  <a:cubicBezTo>
                    <a:pt x="1314636" y="1953260"/>
                    <a:pt x="1318939" y="1959610"/>
                    <a:pt x="1324677" y="1964690"/>
                  </a:cubicBezTo>
                  <a:cubicBezTo>
                    <a:pt x="1331849" y="1971040"/>
                    <a:pt x="1339020" y="1971040"/>
                    <a:pt x="1343323" y="1967230"/>
                  </a:cubicBezTo>
                  <a:cubicBezTo>
                    <a:pt x="1350495" y="1962150"/>
                    <a:pt x="1356232" y="1958340"/>
                    <a:pt x="1366273" y="1960880"/>
                  </a:cubicBezTo>
                  <a:cubicBezTo>
                    <a:pt x="1367707" y="1960880"/>
                    <a:pt x="1370576" y="1962150"/>
                    <a:pt x="1372010" y="1960880"/>
                  </a:cubicBezTo>
                  <a:cubicBezTo>
                    <a:pt x="1379182" y="1958340"/>
                    <a:pt x="1387788" y="1955800"/>
                    <a:pt x="1394960" y="1951990"/>
                  </a:cubicBezTo>
                  <a:cubicBezTo>
                    <a:pt x="1399263" y="1950720"/>
                    <a:pt x="1405000" y="1950720"/>
                    <a:pt x="1406435" y="1948180"/>
                  </a:cubicBezTo>
                  <a:cubicBezTo>
                    <a:pt x="1410738" y="1940560"/>
                    <a:pt x="1417910" y="1936750"/>
                    <a:pt x="1425081" y="1931670"/>
                  </a:cubicBezTo>
                  <a:cubicBezTo>
                    <a:pt x="1429384" y="1927860"/>
                    <a:pt x="1433688" y="1922780"/>
                    <a:pt x="1437991" y="1921510"/>
                  </a:cubicBezTo>
                  <a:cubicBezTo>
                    <a:pt x="1448031" y="1918970"/>
                    <a:pt x="1455203" y="1911350"/>
                    <a:pt x="1463809" y="1906270"/>
                  </a:cubicBezTo>
                  <a:cubicBezTo>
                    <a:pt x="1470981" y="1902460"/>
                    <a:pt x="1475284" y="1894840"/>
                    <a:pt x="1482455" y="1893570"/>
                  </a:cubicBezTo>
                  <a:cubicBezTo>
                    <a:pt x="1493930" y="1891030"/>
                    <a:pt x="1502537" y="1884680"/>
                    <a:pt x="1512577" y="1878330"/>
                  </a:cubicBezTo>
                  <a:cubicBezTo>
                    <a:pt x="1518314" y="1874520"/>
                    <a:pt x="1525486" y="1871980"/>
                    <a:pt x="1532658" y="1873250"/>
                  </a:cubicBezTo>
                  <a:cubicBezTo>
                    <a:pt x="1536961" y="1874520"/>
                    <a:pt x="1542698" y="1873250"/>
                    <a:pt x="1545567" y="1871980"/>
                  </a:cubicBezTo>
                  <a:cubicBezTo>
                    <a:pt x="1551304" y="1869440"/>
                    <a:pt x="1557042" y="1865630"/>
                    <a:pt x="1562779" y="1863090"/>
                  </a:cubicBezTo>
                  <a:cubicBezTo>
                    <a:pt x="1567082" y="1860550"/>
                    <a:pt x="1571385" y="1858010"/>
                    <a:pt x="1575688" y="1858010"/>
                  </a:cubicBezTo>
                  <a:cubicBezTo>
                    <a:pt x="1590032" y="1856740"/>
                    <a:pt x="1601507" y="1854200"/>
                    <a:pt x="1608679" y="1841500"/>
                  </a:cubicBezTo>
                  <a:cubicBezTo>
                    <a:pt x="1611547" y="1836420"/>
                    <a:pt x="1625891" y="1830070"/>
                    <a:pt x="1631628" y="1832610"/>
                  </a:cubicBezTo>
                  <a:cubicBezTo>
                    <a:pt x="1641669" y="1836420"/>
                    <a:pt x="1648840" y="1833880"/>
                    <a:pt x="1654578" y="1826260"/>
                  </a:cubicBezTo>
                  <a:cubicBezTo>
                    <a:pt x="1658881" y="1822450"/>
                    <a:pt x="1664618" y="1823720"/>
                    <a:pt x="1668921" y="1826260"/>
                  </a:cubicBezTo>
                  <a:cubicBezTo>
                    <a:pt x="1671790" y="1828800"/>
                    <a:pt x="1674659" y="1830070"/>
                    <a:pt x="1677528" y="1830070"/>
                  </a:cubicBezTo>
                  <a:cubicBezTo>
                    <a:pt x="1687568" y="1831340"/>
                    <a:pt x="1699043" y="1830070"/>
                    <a:pt x="1709083" y="1831340"/>
                  </a:cubicBezTo>
                  <a:cubicBezTo>
                    <a:pt x="1717689" y="1832610"/>
                    <a:pt x="1726295" y="1830070"/>
                    <a:pt x="1732033" y="1824990"/>
                  </a:cubicBezTo>
                  <a:cubicBezTo>
                    <a:pt x="1737770" y="1819910"/>
                    <a:pt x="1742073" y="1819910"/>
                    <a:pt x="1750679" y="1822450"/>
                  </a:cubicBezTo>
                  <a:cubicBezTo>
                    <a:pt x="1757851" y="1824990"/>
                    <a:pt x="1763589" y="1831340"/>
                    <a:pt x="1773629" y="1830070"/>
                  </a:cubicBezTo>
                  <a:cubicBezTo>
                    <a:pt x="1782235" y="1828800"/>
                    <a:pt x="1792276" y="1832610"/>
                    <a:pt x="1802316" y="1828800"/>
                  </a:cubicBezTo>
                  <a:lnTo>
                    <a:pt x="1808054" y="1828800"/>
                  </a:lnTo>
                  <a:cubicBezTo>
                    <a:pt x="1816660" y="1831340"/>
                    <a:pt x="1825266" y="1832610"/>
                    <a:pt x="1832438" y="1838960"/>
                  </a:cubicBezTo>
                  <a:cubicBezTo>
                    <a:pt x="1841044" y="1845310"/>
                    <a:pt x="1842478" y="1798320"/>
                    <a:pt x="1851084" y="1803400"/>
                  </a:cubicBezTo>
                  <a:cubicBezTo>
                    <a:pt x="1863993" y="1811020"/>
                    <a:pt x="1861125" y="1803400"/>
                    <a:pt x="1874034" y="1809750"/>
                  </a:cubicBezTo>
                  <a:cubicBezTo>
                    <a:pt x="1884074" y="1813560"/>
                    <a:pt x="1879771" y="1799590"/>
                    <a:pt x="1891246" y="1802130"/>
                  </a:cubicBezTo>
                  <a:cubicBezTo>
                    <a:pt x="1892680" y="1802130"/>
                    <a:pt x="1909893" y="1812290"/>
                    <a:pt x="1909893" y="1811020"/>
                  </a:cubicBezTo>
                  <a:cubicBezTo>
                    <a:pt x="1917064" y="1807210"/>
                    <a:pt x="1924236" y="1769110"/>
                    <a:pt x="1931408" y="1770380"/>
                  </a:cubicBezTo>
                  <a:cubicBezTo>
                    <a:pt x="1945751" y="1774190"/>
                    <a:pt x="1958661" y="1771650"/>
                    <a:pt x="1971570" y="1766570"/>
                  </a:cubicBezTo>
                  <a:cubicBezTo>
                    <a:pt x="1978742" y="1764030"/>
                    <a:pt x="1990217" y="1755140"/>
                    <a:pt x="1995954" y="1758950"/>
                  </a:cubicBezTo>
                  <a:cubicBezTo>
                    <a:pt x="2005994" y="1765300"/>
                    <a:pt x="2016035" y="1767840"/>
                    <a:pt x="2027510" y="1769110"/>
                  </a:cubicBezTo>
                  <a:cubicBezTo>
                    <a:pt x="2028944" y="1769110"/>
                    <a:pt x="2030378" y="1770380"/>
                    <a:pt x="2031813" y="1771650"/>
                  </a:cubicBezTo>
                  <a:cubicBezTo>
                    <a:pt x="2036116" y="1776730"/>
                    <a:pt x="2056197" y="1762760"/>
                    <a:pt x="2060500" y="1767840"/>
                  </a:cubicBezTo>
                  <a:cubicBezTo>
                    <a:pt x="2066237" y="1775460"/>
                    <a:pt x="2071975" y="1783080"/>
                    <a:pt x="2077712" y="1789430"/>
                  </a:cubicBezTo>
                  <a:cubicBezTo>
                    <a:pt x="2080581" y="1791970"/>
                    <a:pt x="2084884" y="1793240"/>
                    <a:pt x="2086318" y="1795780"/>
                  </a:cubicBezTo>
                  <a:cubicBezTo>
                    <a:pt x="2087752" y="1802130"/>
                    <a:pt x="2090621" y="1804670"/>
                    <a:pt x="2097793" y="1804670"/>
                  </a:cubicBezTo>
                  <a:cubicBezTo>
                    <a:pt x="2102096" y="1804670"/>
                    <a:pt x="2106399" y="1805940"/>
                    <a:pt x="2109268" y="1808480"/>
                  </a:cubicBezTo>
                  <a:cubicBezTo>
                    <a:pt x="2116440" y="1812290"/>
                    <a:pt x="2122177" y="1816100"/>
                    <a:pt x="2127914" y="1819910"/>
                  </a:cubicBezTo>
                  <a:cubicBezTo>
                    <a:pt x="2135086" y="1823720"/>
                    <a:pt x="2142258" y="1827530"/>
                    <a:pt x="2145127" y="1833880"/>
                  </a:cubicBezTo>
                  <a:cubicBezTo>
                    <a:pt x="2146561" y="1836420"/>
                    <a:pt x="2147995" y="1837690"/>
                    <a:pt x="2149430" y="1838960"/>
                  </a:cubicBezTo>
                  <a:cubicBezTo>
                    <a:pt x="2155167" y="1844040"/>
                    <a:pt x="2160904" y="1847850"/>
                    <a:pt x="2166642" y="1852930"/>
                  </a:cubicBezTo>
                  <a:cubicBezTo>
                    <a:pt x="2175248" y="1859280"/>
                    <a:pt x="2182420" y="1866900"/>
                    <a:pt x="2191026" y="1873250"/>
                  </a:cubicBezTo>
                  <a:cubicBezTo>
                    <a:pt x="2193895" y="1874520"/>
                    <a:pt x="2196763" y="1877060"/>
                    <a:pt x="2199632" y="1878330"/>
                  </a:cubicBezTo>
                  <a:cubicBezTo>
                    <a:pt x="2205370" y="1880870"/>
                    <a:pt x="2211107" y="1883410"/>
                    <a:pt x="2215410" y="1887220"/>
                  </a:cubicBezTo>
                  <a:cubicBezTo>
                    <a:pt x="2219713" y="1891030"/>
                    <a:pt x="2239794" y="1868170"/>
                    <a:pt x="2242662" y="1873250"/>
                  </a:cubicBezTo>
                  <a:cubicBezTo>
                    <a:pt x="2242662" y="1874520"/>
                    <a:pt x="2244097" y="1874520"/>
                    <a:pt x="2245531" y="1874520"/>
                  </a:cubicBezTo>
                  <a:cubicBezTo>
                    <a:pt x="2254137" y="1880870"/>
                    <a:pt x="2262744" y="1878330"/>
                    <a:pt x="2271350" y="1875790"/>
                  </a:cubicBezTo>
                  <a:cubicBezTo>
                    <a:pt x="2274218" y="1874520"/>
                    <a:pt x="2277087" y="1873250"/>
                    <a:pt x="2278521" y="1874520"/>
                  </a:cubicBezTo>
                  <a:cubicBezTo>
                    <a:pt x="2288562" y="1878330"/>
                    <a:pt x="2295734" y="1887220"/>
                    <a:pt x="2308643" y="1888490"/>
                  </a:cubicBezTo>
                  <a:cubicBezTo>
                    <a:pt x="2308643" y="1888490"/>
                    <a:pt x="2310077" y="1888490"/>
                    <a:pt x="2310077" y="1889760"/>
                  </a:cubicBezTo>
                  <a:cubicBezTo>
                    <a:pt x="2312946" y="1897380"/>
                    <a:pt x="2321552" y="1897380"/>
                    <a:pt x="2328724" y="1898650"/>
                  </a:cubicBezTo>
                  <a:cubicBezTo>
                    <a:pt x="2333027" y="1898650"/>
                    <a:pt x="2337330" y="1899920"/>
                    <a:pt x="2340198" y="1901190"/>
                  </a:cubicBezTo>
                  <a:cubicBezTo>
                    <a:pt x="2348805" y="1905000"/>
                    <a:pt x="2357411" y="1910080"/>
                    <a:pt x="2367451" y="1912620"/>
                  </a:cubicBezTo>
                  <a:cubicBezTo>
                    <a:pt x="2380360" y="1916430"/>
                    <a:pt x="2393269" y="1918970"/>
                    <a:pt x="2403310" y="1925320"/>
                  </a:cubicBezTo>
                  <a:cubicBezTo>
                    <a:pt x="2404744" y="1925320"/>
                    <a:pt x="2406179" y="1925320"/>
                    <a:pt x="2406179" y="1926590"/>
                  </a:cubicBezTo>
                  <a:cubicBezTo>
                    <a:pt x="2410482" y="1929130"/>
                    <a:pt x="2417654" y="1930400"/>
                    <a:pt x="2420522" y="1934210"/>
                  </a:cubicBezTo>
                  <a:cubicBezTo>
                    <a:pt x="2424825" y="1941830"/>
                    <a:pt x="2436300" y="1940560"/>
                    <a:pt x="2442038" y="1946910"/>
                  </a:cubicBezTo>
                  <a:lnTo>
                    <a:pt x="2443472" y="1946910"/>
                  </a:lnTo>
                  <a:cubicBezTo>
                    <a:pt x="2449209" y="1946910"/>
                    <a:pt x="2454947" y="1948180"/>
                    <a:pt x="2462119" y="1948180"/>
                  </a:cubicBezTo>
                  <a:cubicBezTo>
                    <a:pt x="2464987" y="1946910"/>
                    <a:pt x="2469290" y="1944370"/>
                    <a:pt x="2472159" y="1944370"/>
                  </a:cubicBezTo>
                  <a:cubicBezTo>
                    <a:pt x="2485068" y="1948180"/>
                    <a:pt x="2497977" y="1948180"/>
                    <a:pt x="2506583" y="1938020"/>
                  </a:cubicBezTo>
                  <a:cubicBezTo>
                    <a:pt x="2508018" y="1936750"/>
                    <a:pt x="2510887" y="1936750"/>
                    <a:pt x="2513755" y="1936750"/>
                  </a:cubicBezTo>
                  <a:lnTo>
                    <a:pt x="2525230" y="1936750"/>
                  </a:lnTo>
                  <a:cubicBezTo>
                    <a:pt x="2538139" y="1934210"/>
                    <a:pt x="2549614" y="1931670"/>
                    <a:pt x="2562523" y="1930400"/>
                  </a:cubicBezTo>
                  <a:cubicBezTo>
                    <a:pt x="2568261" y="1929130"/>
                    <a:pt x="2575433" y="1931670"/>
                    <a:pt x="2581170" y="1932940"/>
                  </a:cubicBezTo>
                  <a:cubicBezTo>
                    <a:pt x="2586907" y="1934210"/>
                    <a:pt x="2592645" y="1934210"/>
                    <a:pt x="2598382" y="1934210"/>
                  </a:cubicBezTo>
                  <a:cubicBezTo>
                    <a:pt x="2605554" y="1934210"/>
                    <a:pt x="2611291" y="1931670"/>
                    <a:pt x="2618463" y="1931670"/>
                  </a:cubicBezTo>
                  <a:cubicBezTo>
                    <a:pt x="2624201" y="1930400"/>
                    <a:pt x="2631372" y="1930400"/>
                    <a:pt x="2637110" y="1929130"/>
                  </a:cubicBezTo>
                  <a:cubicBezTo>
                    <a:pt x="2650019" y="1926590"/>
                    <a:pt x="2661494" y="1924050"/>
                    <a:pt x="2674403" y="1922780"/>
                  </a:cubicBezTo>
                  <a:cubicBezTo>
                    <a:pt x="2683009" y="1879600"/>
                    <a:pt x="2681575" y="1828800"/>
                    <a:pt x="2681575" y="1776730"/>
                  </a:cubicBezTo>
                  <a:close/>
                </a:path>
              </a:pathLst>
            </a:custGeom>
            <a:blipFill>
              <a:blip r:embed="rId2">
                <a:alphaModFix amt="20999"/>
              </a:blip>
              <a:stretch>
                <a:fillRect l="-40" t="-63" r="-39" b="-63"/>
              </a:stretch>
            </a:blipFill>
          </p:spPr>
          <p:txBody>
            <a:bodyPr/>
            <a:lstStyle/>
            <a:p>
              <a:pPr defTabSz="857250"/>
              <a:endParaRPr lang="en-US" sz="1688">
                <a:solidFill>
                  <a:prstClr val="black"/>
                </a:solidFill>
                <a:latin typeface="Calibri"/>
              </a:endParaRPr>
            </a:p>
          </p:txBody>
        </p:sp>
      </p:grpSp>
      <p:grpSp>
        <p:nvGrpSpPr>
          <p:cNvPr id="4" name="Group 4"/>
          <p:cNvGrpSpPr/>
          <p:nvPr/>
        </p:nvGrpSpPr>
        <p:grpSpPr>
          <a:xfrm>
            <a:off x="604008" y="1417417"/>
            <a:ext cx="7935985" cy="2208036"/>
            <a:chOff x="0" y="0"/>
            <a:chExt cx="3135204" cy="872310"/>
          </a:xfrm>
        </p:grpSpPr>
        <p:sp>
          <p:nvSpPr>
            <p:cNvPr id="5" name="Freeform 5"/>
            <p:cNvSpPr/>
            <p:nvPr/>
          </p:nvSpPr>
          <p:spPr>
            <a:xfrm>
              <a:off x="0" y="0"/>
              <a:ext cx="3135204" cy="872310"/>
            </a:xfrm>
            <a:custGeom>
              <a:avLst/>
              <a:gdLst/>
              <a:ahLst/>
              <a:cxnLst/>
              <a:rect l="l" t="t" r="r" b="b"/>
              <a:pathLst>
                <a:path w="3135204" h="872310">
                  <a:moveTo>
                    <a:pt x="2932004" y="0"/>
                  </a:moveTo>
                  <a:cubicBezTo>
                    <a:pt x="3044228" y="0"/>
                    <a:pt x="3135204" y="195273"/>
                    <a:pt x="3135204" y="436155"/>
                  </a:cubicBezTo>
                  <a:cubicBezTo>
                    <a:pt x="3135204" y="677037"/>
                    <a:pt x="3044228" y="872310"/>
                    <a:pt x="2932004" y="872310"/>
                  </a:cubicBezTo>
                  <a:lnTo>
                    <a:pt x="203200" y="872310"/>
                  </a:lnTo>
                  <a:cubicBezTo>
                    <a:pt x="90976" y="872310"/>
                    <a:pt x="0" y="677037"/>
                    <a:pt x="0" y="436155"/>
                  </a:cubicBezTo>
                  <a:cubicBezTo>
                    <a:pt x="0" y="195273"/>
                    <a:pt x="90976" y="0"/>
                    <a:pt x="203200" y="0"/>
                  </a:cubicBezTo>
                  <a:close/>
                </a:path>
              </a:pathLst>
            </a:custGeom>
            <a:gradFill rotWithShape="1">
              <a:gsLst>
                <a:gs pos="0">
                  <a:srgbClr val="731919">
                    <a:alpha val="100000"/>
                  </a:srgbClr>
                </a:gs>
                <a:gs pos="100000">
                  <a:srgbClr val="E52B2B">
                    <a:alpha val="100000"/>
                  </a:srgbClr>
                </a:gs>
              </a:gsLst>
              <a:lin ang="5400000"/>
            </a:gradFill>
          </p:spPr>
          <p:txBody>
            <a:bodyPr/>
            <a:lstStyle/>
            <a:p>
              <a:pPr defTabSz="857250"/>
              <a:endParaRPr lang="en-US" sz="1688">
                <a:solidFill>
                  <a:prstClr val="black"/>
                </a:solidFill>
                <a:latin typeface="Calibri"/>
              </a:endParaRPr>
            </a:p>
          </p:txBody>
        </p:sp>
        <p:sp>
          <p:nvSpPr>
            <p:cNvPr id="6" name="TextBox 6"/>
            <p:cNvSpPr txBox="1"/>
            <p:nvPr/>
          </p:nvSpPr>
          <p:spPr>
            <a:xfrm>
              <a:off x="0" y="-76200"/>
              <a:ext cx="3135204" cy="948510"/>
            </a:xfrm>
            <a:prstGeom prst="rect">
              <a:avLst/>
            </a:prstGeom>
          </p:spPr>
          <p:txBody>
            <a:bodyPr lIns="47625" tIns="47625" rIns="47625" bIns="47625" rtlCol="0" anchor="ctr"/>
            <a:lstStyle/>
            <a:p>
              <a:pPr algn="ctr" defTabSz="857250">
                <a:lnSpc>
                  <a:spcPts val="2363"/>
                </a:lnSpc>
              </a:pPr>
              <a:r>
                <a:rPr lang="en-US" sz="1600" b="1">
                  <a:solidFill>
                    <a:schemeClr val="bg1"/>
                  </a:solidFill>
                  <a:latin typeface="Calibri (MS) Bold"/>
                  <a:ea typeface="Calibri (MS) Bold"/>
                  <a:cs typeface="Calibri (MS) Bold"/>
                  <a:sym typeface="Calibri (MS) Bold"/>
                  <a:hlinkClick r:id="rId3">
                    <a:extLst>
                      <a:ext uri="{A12FA001-AC4F-418D-AE19-62706E023703}">
                        <ahyp:hlinkClr xmlns:ahyp="http://schemas.microsoft.com/office/drawing/2018/hyperlinkcolor" val="tx"/>
                      </a:ext>
                    </a:extLst>
                  </a:hlinkClick>
                </a:rPr>
                <a:t>HB2175 prior authorization; claims</a:t>
              </a:r>
              <a:endParaRPr lang="en-US" sz="1600" b="1">
                <a:solidFill>
                  <a:schemeClr val="bg1"/>
                </a:solidFill>
                <a:latin typeface="Calibri (MS) Bold"/>
                <a:ea typeface="Calibri (MS) Bold"/>
                <a:cs typeface="Calibri (MS) Bold"/>
                <a:sym typeface="Calibri (MS) Bold"/>
              </a:endParaRPr>
            </a:p>
            <a:p>
              <a:pPr marL="364331" lvl="1" indent="-182166" defTabSz="857250">
                <a:lnSpc>
                  <a:spcPts val="2363"/>
                </a:lnSpc>
                <a:buFont typeface="Arial"/>
                <a:buChar char="•"/>
              </a:pPr>
              <a:r>
                <a:rPr lang="en-US" sz="1600">
                  <a:solidFill>
                    <a:srgbClr val="FFFFFF"/>
                  </a:solidFill>
                  <a:latin typeface="Calibri (MS)"/>
                  <a:ea typeface="Calibri (MS)"/>
                  <a:cs typeface="Calibri (MS)"/>
                  <a:sym typeface="Calibri (MS)"/>
                </a:rPr>
                <a:t>Requires the health insurer’s </a:t>
              </a:r>
              <a:r>
                <a:rPr lang="en-US" sz="1600" b="1">
                  <a:solidFill>
                    <a:srgbClr val="FFFFFF"/>
                  </a:solidFill>
                  <a:latin typeface="Calibri (MS) Bold"/>
                  <a:ea typeface="Calibri (MS) Bold"/>
                  <a:cs typeface="Calibri (MS) Bold"/>
                  <a:sym typeface="Calibri (MS) Bold"/>
                </a:rPr>
                <a:t>medical director to individually review and exercise independent medical judgment before denying</a:t>
              </a:r>
              <a:r>
                <a:rPr lang="en-US" sz="1600">
                  <a:solidFill>
                    <a:srgbClr val="FFFFFF"/>
                  </a:solidFill>
                  <a:latin typeface="Calibri (MS)"/>
                  <a:ea typeface="Calibri (MS)"/>
                  <a:cs typeface="Calibri (MS)"/>
                  <a:sym typeface="Calibri (MS)"/>
                </a:rPr>
                <a:t> a provider-submitted claim or a requested prior authorization.</a:t>
              </a:r>
            </a:p>
            <a:p>
              <a:pPr marL="364331" lvl="1" indent="-182166" defTabSz="857250">
                <a:lnSpc>
                  <a:spcPts val="2363"/>
                </a:lnSpc>
                <a:buFont typeface="Arial"/>
                <a:buChar char="•"/>
              </a:pPr>
              <a:r>
                <a:rPr lang="en-US" sz="1600" b="1">
                  <a:solidFill>
                    <a:srgbClr val="FFFFFF"/>
                  </a:solidFill>
                  <a:latin typeface="Calibri (MS)"/>
                  <a:ea typeface="Calibri (MS)"/>
                  <a:cs typeface="Calibri (MS)"/>
                  <a:sym typeface="Calibri (MS)"/>
                </a:rPr>
                <a:t>Takes effect as of July 1, 2026.</a:t>
              </a:r>
            </a:p>
            <a:p>
              <a:pPr algn="ctr" defTabSz="857250">
                <a:lnSpc>
                  <a:spcPts val="2363"/>
                </a:lnSpc>
              </a:pPr>
              <a:endParaRPr lang="en-US" sz="1688">
                <a:solidFill>
                  <a:srgbClr val="FFFFFF"/>
                </a:solidFill>
                <a:latin typeface="Calibri (MS)"/>
                <a:ea typeface="Calibri (MS)"/>
                <a:cs typeface="Calibri (MS)"/>
                <a:sym typeface="Calibri (MS)"/>
              </a:endParaRPr>
            </a:p>
          </p:txBody>
        </p:sp>
      </p:grpSp>
      <p:grpSp>
        <p:nvGrpSpPr>
          <p:cNvPr id="7" name="Group 7"/>
          <p:cNvGrpSpPr/>
          <p:nvPr/>
        </p:nvGrpSpPr>
        <p:grpSpPr>
          <a:xfrm>
            <a:off x="604008" y="3839480"/>
            <a:ext cx="7935985" cy="2763885"/>
            <a:chOff x="0" y="0"/>
            <a:chExt cx="3135204" cy="1091905"/>
          </a:xfrm>
        </p:grpSpPr>
        <p:sp>
          <p:nvSpPr>
            <p:cNvPr id="8" name="Freeform 8"/>
            <p:cNvSpPr/>
            <p:nvPr/>
          </p:nvSpPr>
          <p:spPr>
            <a:xfrm>
              <a:off x="0" y="0"/>
              <a:ext cx="3135204" cy="1091905"/>
            </a:xfrm>
            <a:custGeom>
              <a:avLst/>
              <a:gdLst/>
              <a:ahLst/>
              <a:cxnLst/>
              <a:rect l="l" t="t" r="r" b="b"/>
              <a:pathLst>
                <a:path w="3135204" h="1091905">
                  <a:moveTo>
                    <a:pt x="2932004" y="0"/>
                  </a:moveTo>
                  <a:cubicBezTo>
                    <a:pt x="3044228" y="0"/>
                    <a:pt x="3135204" y="244431"/>
                    <a:pt x="3135204" y="545953"/>
                  </a:cubicBezTo>
                  <a:cubicBezTo>
                    <a:pt x="3135204" y="847474"/>
                    <a:pt x="3044228" y="1091905"/>
                    <a:pt x="2932004" y="1091905"/>
                  </a:cubicBezTo>
                  <a:lnTo>
                    <a:pt x="203200" y="1091905"/>
                  </a:lnTo>
                  <a:cubicBezTo>
                    <a:pt x="90976" y="1091905"/>
                    <a:pt x="0" y="847474"/>
                    <a:pt x="0" y="545953"/>
                  </a:cubicBezTo>
                  <a:cubicBezTo>
                    <a:pt x="0" y="244431"/>
                    <a:pt x="90976" y="0"/>
                    <a:pt x="203200" y="0"/>
                  </a:cubicBezTo>
                  <a:close/>
                </a:path>
              </a:pathLst>
            </a:custGeom>
            <a:gradFill rotWithShape="1">
              <a:gsLst>
                <a:gs pos="0">
                  <a:srgbClr val="731919">
                    <a:alpha val="100000"/>
                  </a:srgbClr>
                </a:gs>
                <a:gs pos="100000">
                  <a:srgbClr val="E52B2B">
                    <a:alpha val="100000"/>
                  </a:srgbClr>
                </a:gs>
              </a:gsLst>
              <a:lin ang="5400000"/>
            </a:gradFill>
          </p:spPr>
          <p:txBody>
            <a:bodyPr/>
            <a:lstStyle/>
            <a:p>
              <a:pPr defTabSz="857250"/>
              <a:endParaRPr lang="en-US" sz="1688">
                <a:solidFill>
                  <a:prstClr val="black"/>
                </a:solidFill>
                <a:latin typeface="Calibri"/>
              </a:endParaRPr>
            </a:p>
          </p:txBody>
        </p:sp>
        <p:sp>
          <p:nvSpPr>
            <p:cNvPr id="9" name="TextBox 9"/>
            <p:cNvSpPr txBox="1"/>
            <p:nvPr/>
          </p:nvSpPr>
          <p:spPr>
            <a:xfrm>
              <a:off x="0" y="-76200"/>
              <a:ext cx="3135204" cy="1168105"/>
            </a:xfrm>
            <a:prstGeom prst="rect">
              <a:avLst/>
            </a:prstGeom>
          </p:spPr>
          <p:txBody>
            <a:bodyPr lIns="47625" tIns="47625" rIns="47625" bIns="47625" rtlCol="0" anchor="ctr"/>
            <a:lstStyle/>
            <a:p>
              <a:pPr algn="ctr" defTabSz="857250">
                <a:lnSpc>
                  <a:spcPts val="2363"/>
                </a:lnSpc>
              </a:pPr>
              <a:endParaRPr lang="en-US" sz="1688" b="1">
                <a:solidFill>
                  <a:srgbClr val="FFFFFF"/>
                </a:solidFill>
                <a:latin typeface="Calibri (MS) Bold"/>
                <a:ea typeface="Calibri (MS) Bold"/>
                <a:cs typeface="Calibri (MS) Bold"/>
                <a:sym typeface="Calibri (MS) Bold"/>
              </a:endParaRPr>
            </a:p>
            <a:p>
              <a:pPr algn="ctr" defTabSz="857250">
                <a:lnSpc>
                  <a:spcPts val="2363"/>
                </a:lnSpc>
              </a:pPr>
              <a:r>
                <a:rPr lang="en-US" sz="1688" b="1">
                  <a:solidFill>
                    <a:schemeClr val="bg1"/>
                  </a:solidFill>
                  <a:latin typeface="Calibri (MS) Bold"/>
                  <a:ea typeface="Calibri (MS) Bold"/>
                  <a:cs typeface="Calibri (MS) Bold"/>
                  <a:sym typeface="Calibri (MS) Bold"/>
                  <a:hlinkClick r:id="rId4">
                    <a:extLst>
                      <a:ext uri="{A12FA001-AC4F-418D-AE19-62706E023703}">
                        <ahyp:hlinkClr xmlns:ahyp="http://schemas.microsoft.com/office/drawing/2018/hyperlinkcolor" val="tx"/>
                      </a:ext>
                    </a:extLst>
                  </a:hlinkClick>
                </a:rPr>
                <a:t>SB1291 health insurers; provider credentialing; claims</a:t>
              </a:r>
              <a:endParaRPr lang="en-US" sz="1688" b="1">
                <a:solidFill>
                  <a:schemeClr val="bg1"/>
                </a:solidFill>
                <a:latin typeface="Calibri (MS) Bold"/>
                <a:ea typeface="Calibri (MS) Bold"/>
                <a:cs typeface="Calibri (MS) Bold"/>
                <a:sym typeface="Calibri (MS) Bold"/>
              </a:endParaRPr>
            </a:p>
            <a:p>
              <a:pPr marL="364331" lvl="1" indent="-182166" defTabSz="857250">
                <a:lnSpc>
                  <a:spcPts val="2363"/>
                </a:lnSpc>
                <a:buFont typeface="Arial"/>
                <a:buChar char="•"/>
              </a:pPr>
              <a:r>
                <a:rPr lang="en-US" sz="1600">
                  <a:solidFill>
                    <a:srgbClr val="FFFFFF"/>
                  </a:solidFill>
                  <a:latin typeface="Calibri (MS)"/>
                  <a:ea typeface="Calibri (MS)"/>
                  <a:cs typeface="Calibri (MS)"/>
                  <a:sym typeface="Calibri (MS)"/>
                </a:rPr>
                <a:t>Reduces the health care provider credentialing timeframe from </a:t>
              </a:r>
              <a:r>
                <a:rPr lang="en-US" sz="1600" b="1">
                  <a:solidFill>
                    <a:srgbClr val="FFFFFF"/>
                  </a:solidFill>
                  <a:latin typeface="Calibri (MS) Bold"/>
                  <a:ea typeface="Calibri (MS) Bold"/>
                  <a:cs typeface="Calibri (MS) Bold"/>
                  <a:sym typeface="Calibri (MS) Bold"/>
                </a:rPr>
                <a:t>100 to 60 days.</a:t>
              </a:r>
            </a:p>
            <a:p>
              <a:pPr marL="364331" lvl="1" indent="-182166" defTabSz="857250">
                <a:lnSpc>
                  <a:spcPts val="2363"/>
                </a:lnSpc>
                <a:buFont typeface="Arial"/>
                <a:buChar char="•"/>
              </a:pPr>
              <a:r>
                <a:rPr lang="en-US" sz="1600" b="1">
                  <a:solidFill>
                    <a:srgbClr val="FFFFFF"/>
                  </a:solidFill>
                  <a:latin typeface="Calibri (MS) Bold"/>
                  <a:ea typeface="Calibri (MS) Bold"/>
                  <a:cs typeface="Calibri (MS) Bold"/>
                  <a:sym typeface="Calibri (MS) Bold"/>
                </a:rPr>
                <a:t>Allows for retroactive payment </a:t>
              </a:r>
              <a:r>
                <a:rPr lang="en-US" sz="1600">
                  <a:solidFill>
                    <a:srgbClr val="FFFFFF"/>
                  </a:solidFill>
                  <a:latin typeface="Calibri (MS)"/>
                  <a:ea typeface="Calibri (MS)"/>
                  <a:cs typeface="Calibri (MS)"/>
                  <a:sym typeface="Calibri (MS)"/>
                </a:rPr>
                <a:t>from the time the application is submitted and deemed complete to the time the provider is fully credentialed and loaded into the system. </a:t>
              </a:r>
            </a:p>
            <a:p>
              <a:pPr marL="364331" lvl="1" indent="-182166" defTabSz="857250">
                <a:lnSpc>
                  <a:spcPts val="2363"/>
                </a:lnSpc>
                <a:buFont typeface="Arial"/>
                <a:buChar char="•"/>
              </a:pPr>
              <a:r>
                <a:rPr lang="en-US" sz="1600">
                  <a:solidFill>
                    <a:srgbClr val="FFFFFF"/>
                  </a:solidFill>
                  <a:latin typeface="Calibri (MS)"/>
                  <a:ea typeface="Calibri (MS)"/>
                  <a:cs typeface="Calibri (MS)"/>
                  <a:sym typeface="Calibri (MS)"/>
                </a:rPr>
                <a:t>Would require institutions to hold on to claims during the interim and submit once they are credentialed </a:t>
              </a:r>
              <a:r>
                <a:rPr lang="en-US" sz="1600" b="1">
                  <a:solidFill>
                    <a:srgbClr val="FFFFFF"/>
                  </a:solidFill>
                  <a:latin typeface="Calibri (MS) Bold"/>
                  <a:ea typeface="Calibri (MS) Bold"/>
                  <a:cs typeface="Calibri (MS) Bold"/>
                  <a:sym typeface="Calibri (MS) Bold"/>
                </a:rPr>
                <a:t>if they choose to participate in retroactive payment. </a:t>
              </a:r>
            </a:p>
            <a:p>
              <a:pPr marL="364331" lvl="1" indent="-182166" defTabSz="857250">
                <a:lnSpc>
                  <a:spcPts val="2363"/>
                </a:lnSpc>
                <a:buFont typeface="Arial"/>
                <a:buChar char="•"/>
              </a:pPr>
              <a:r>
                <a:rPr lang="en-US" sz="1600" b="1">
                  <a:solidFill>
                    <a:srgbClr val="FFFFFF"/>
                  </a:solidFill>
                  <a:latin typeface="Calibri (MS) Bold"/>
                  <a:ea typeface="Calibri (MS) Bold"/>
                  <a:cs typeface="Calibri (MS) Bold"/>
                  <a:sym typeface="Calibri (MS) Bold"/>
                </a:rPr>
                <a:t>Went into effect as of April 1, 2026.</a:t>
              </a:r>
            </a:p>
            <a:p>
              <a:pPr algn="ctr" defTabSz="857250">
                <a:lnSpc>
                  <a:spcPts val="2363"/>
                </a:lnSpc>
              </a:pPr>
              <a:endParaRPr lang="en-US" sz="1688" b="1">
                <a:solidFill>
                  <a:srgbClr val="FFFFFF"/>
                </a:solidFill>
                <a:latin typeface="Calibri (MS) Bold"/>
                <a:ea typeface="Calibri (MS) Bold"/>
                <a:cs typeface="Calibri (MS) Bold"/>
                <a:sym typeface="Calibri (MS) Bold"/>
              </a:endParaRPr>
            </a:p>
          </p:txBody>
        </p:sp>
      </p:grpSp>
      <p:grpSp>
        <p:nvGrpSpPr>
          <p:cNvPr id="10" name="Group 10"/>
          <p:cNvGrpSpPr/>
          <p:nvPr/>
        </p:nvGrpSpPr>
        <p:grpSpPr>
          <a:xfrm>
            <a:off x="676277" y="371566"/>
            <a:ext cx="7791447" cy="1143000"/>
            <a:chOff x="0" y="0"/>
            <a:chExt cx="11081169" cy="1625600"/>
          </a:xfrm>
        </p:grpSpPr>
        <p:sp>
          <p:nvSpPr>
            <p:cNvPr id="11" name="Freeform 11"/>
            <p:cNvSpPr/>
            <p:nvPr/>
          </p:nvSpPr>
          <p:spPr>
            <a:xfrm>
              <a:off x="0" y="0"/>
              <a:ext cx="11081170" cy="1625600"/>
            </a:xfrm>
            <a:custGeom>
              <a:avLst/>
              <a:gdLst/>
              <a:ahLst/>
              <a:cxnLst/>
              <a:rect l="l" t="t" r="r" b="b"/>
              <a:pathLst>
                <a:path w="11081170" h="1625600">
                  <a:moveTo>
                    <a:pt x="0" y="0"/>
                  </a:moveTo>
                  <a:lnTo>
                    <a:pt x="11081170" y="0"/>
                  </a:lnTo>
                  <a:lnTo>
                    <a:pt x="11081170" y="1625600"/>
                  </a:lnTo>
                  <a:lnTo>
                    <a:pt x="0" y="1625600"/>
                  </a:lnTo>
                  <a:close/>
                </a:path>
              </a:pathLst>
            </a:custGeom>
            <a:blipFill>
              <a:blip r:embed="rId5">
                <a:alphaModFix amt="0"/>
              </a:blip>
              <a:stretch>
                <a:fillRect t="-82822" b="-82822"/>
              </a:stretch>
            </a:blipFill>
          </p:spPr>
          <p:txBody>
            <a:bodyPr/>
            <a:lstStyle/>
            <a:p>
              <a:pPr defTabSz="857250"/>
              <a:endParaRPr lang="en-US" sz="1688">
                <a:solidFill>
                  <a:prstClr val="black"/>
                </a:solidFill>
                <a:latin typeface="Calibri"/>
              </a:endParaRPr>
            </a:p>
          </p:txBody>
        </p:sp>
        <p:sp>
          <p:nvSpPr>
            <p:cNvPr id="12" name="TextBox 12"/>
            <p:cNvSpPr txBox="1"/>
            <p:nvPr/>
          </p:nvSpPr>
          <p:spPr>
            <a:xfrm>
              <a:off x="0" y="-85725"/>
              <a:ext cx="11081169" cy="1711325"/>
            </a:xfrm>
            <a:prstGeom prst="rect">
              <a:avLst/>
            </a:prstGeom>
          </p:spPr>
          <p:txBody>
            <a:bodyPr lIns="0" tIns="0" rIns="0" bIns="0" rtlCol="0" anchor="ctr"/>
            <a:lstStyle/>
            <a:p>
              <a:pPr algn="ctr" defTabSz="857250">
                <a:lnSpc>
                  <a:spcPts val="4320"/>
                </a:lnSpc>
              </a:pPr>
              <a:r>
                <a:rPr lang="en-US" sz="3600" b="1">
                  <a:solidFill>
                    <a:srgbClr val="1C3E95"/>
                  </a:solidFill>
                  <a:latin typeface="Calibri (MS) Bold"/>
                  <a:ea typeface="Calibri (MS) Bold"/>
                  <a:cs typeface="Calibri (MS) Bold"/>
                  <a:sym typeface="Calibri (MS) Bold"/>
                </a:rPr>
                <a:t>2025 Policy Implementation </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heel(1)">
                                      <p:cBhvr>
                                        <p:cTn id="1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9144000" cy="6858000"/>
            <a:chOff x="0" y="0"/>
            <a:chExt cx="3612444" cy="2709333"/>
          </a:xfrm>
        </p:grpSpPr>
        <p:sp>
          <p:nvSpPr>
            <p:cNvPr id="3" name="Freeform 3"/>
            <p:cNvSpPr/>
            <p:nvPr/>
          </p:nvSpPr>
          <p:spPr>
            <a:xfrm>
              <a:off x="0" y="0"/>
              <a:ext cx="3612445" cy="2709333"/>
            </a:xfrm>
            <a:custGeom>
              <a:avLst/>
              <a:gdLst/>
              <a:ahLst/>
              <a:cxnLst/>
              <a:rect l="l" t="t" r="r" b="b"/>
              <a:pathLst>
                <a:path w="3612445" h="2709333">
                  <a:moveTo>
                    <a:pt x="28575" y="0"/>
                  </a:moveTo>
                  <a:lnTo>
                    <a:pt x="3583870" y="0"/>
                  </a:lnTo>
                  <a:cubicBezTo>
                    <a:pt x="3591448" y="0"/>
                    <a:pt x="3598716" y="3011"/>
                    <a:pt x="3604075" y="8369"/>
                  </a:cubicBezTo>
                  <a:cubicBezTo>
                    <a:pt x="3609434" y="13728"/>
                    <a:pt x="3612445" y="20996"/>
                    <a:pt x="3612445" y="28575"/>
                  </a:cubicBezTo>
                  <a:lnTo>
                    <a:pt x="3612445" y="2680758"/>
                  </a:lnTo>
                  <a:cubicBezTo>
                    <a:pt x="3612445" y="2688337"/>
                    <a:pt x="3609434" y="2695605"/>
                    <a:pt x="3604075" y="2700964"/>
                  </a:cubicBezTo>
                  <a:cubicBezTo>
                    <a:pt x="3598716" y="2706323"/>
                    <a:pt x="3591448" y="2709333"/>
                    <a:pt x="3583870" y="2709333"/>
                  </a:cubicBezTo>
                  <a:lnTo>
                    <a:pt x="28575" y="2709333"/>
                  </a:lnTo>
                  <a:cubicBezTo>
                    <a:pt x="12793" y="2709333"/>
                    <a:pt x="0" y="2696540"/>
                    <a:pt x="0" y="2680758"/>
                  </a:cubicBezTo>
                  <a:lnTo>
                    <a:pt x="0" y="28575"/>
                  </a:lnTo>
                  <a:cubicBezTo>
                    <a:pt x="0" y="12793"/>
                    <a:pt x="12793" y="0"/>
                    <a:pt x="28575" y="0"/>
                  </a:cubicBezTo>
                  <a:close/>
                </a:path>
              </a:pathLst>
            </a:custGeom>
            <a:gradFill rotWithShape="1">
              <a:gsLst>
                <a:gs pos="0">
                  <a:srgbClr val="FF3131">
                    <a:alpha val="9000"/>
                  </a:srgbClr>
                </a:gs>
                <a:gs pos="100000">
                  <a:srgbClr val="FF914D">
                    <a:alpha val="9000"/>
                  </a:srgbClr>
                </a:gs>
              </a:gsLst>
              <a:lin ang="0"/>
            </a:gradFill>
          </p:spPr>
          <p:txBody>
            <a:bodyPr/>
            <a:lstStyle/>
            <a:p>
              <a:pPr defTabSz="857250"/>
              <a:endParaRPr lang="en-US" sz="1688">
                <a:solidFill>
                  <a:prstClr val="black"/>
                </a:solidFill>
                <a:latin typeface="Calibri"/>
              </a:endParaRPr>
            </a:p>
          </p:txBody>
        </p:sp>
        <p:sp>
          <p:nvSpPr>
            <p:cNvPr id="4" name="TextBox 4"/>
            <p:cNvSpPr txBox="1"/>
            <p:nvPr/>
          </p:nvSpPr>
          <p:spPr>
            <a:xfrm>
              <a:off x="0" y="-57150"/>
              <a:ext cx="3612444" cy="2766483"/>
            </a:xfrm>
            <a:prstGeom prst="rect">
              <a:avLst/>
            </a:prstGeom>
          </p:spPr>
          <p:txBody>
            <a:bodyPr lIns="47625" tIns="47625" rIns="47625" bIns="47625" rtlCol="0" anchor="ctr"/>
            <a:lstStyle/>
            <a:p>
              <a:pPr algn="ctr" defTabSz="857250">
                <a:lnSpc>
                  <a:spcPts val="1838"/>
                </a:lnSpc>
              </a:pPr>
              <a:endParaRPr sz="1688">
                <a:solidFill>
                  <a:prstClr val="black"/>
                </a:solidFill>
                <a:latin typeface="Calibri"/>
              </a:endParaRPr>
            </a:p>
          </p:txBody>
        </p:sp>
      </p:grpSp>
      <p:grpSp>
        <p:nvGrpSpPr>
          <p:cNvPr id="5" name="Group 5"/>
          <p:cNvGrpSpPr/>
          <p:nvPr/>
        </p:nvGrpSpPr>
        <p:grpSpPr>
          <a:xfrm>
            <a:off x="0" y="0"/>
            <a:ext cx="9144000" cy="6858005"/>
            <a:chOff x="0" y="0"/>
            <a:chExt cx="5174165" cy="3880626"/>
          </a:xfrm>
        </p:grpSpPr>
        <p:sp>
          <p:nvSpPr>
            <p:cNvPr id="6" name="Freeform 6"/>
            <p:cNvSpPr/>
            <p:nvPr/>
          </p:nvSpPr>
          <p:spPr>
            <a:xfrm>
              <a:off x="-5148" y="255"/>
              <a:ext cx="5183122" cy="3881641"/>
            </a:xfrm>
            <a:custGeom>
              <a:avLst/>
              <a:gdLst/>
              <a:ahLst/>
              <a:cxnLst/>
              <a:rect l="l" t="t" r="r" b="b"/>
              <a:pathLst>
                <a:path w="5183122" h="3881641">
                  <a:moveTo>
                    <a:pt x="5160532" y="1900852"/>
                  </a:moveTo>
                  <a:cubicBezTo>
                    <a:pt x="5165227" y="1897651"/>
                    <a:pt x="5169922" y="1896051"/>
                    <a:pt x="5173052" y="1891250"/>
                  </a:cubicBezTo>
                  <a:cubicBezTo>
                    <a:pt x="5176183" y="1888050"/>
                    <a:pt x="5181853" y="1883249"/>
                    <a:pt x="5181853" y="1878448"/>
                  </a:cubicBezTo>
                  <a:cubicBezTo>
                    <a:pt x="5181853" y="1875248"/>
                    <a:pt x="5176183" y="1870447"/>
                    <a:pt x="5173052" y="1867246"/>
                  </a:cubicBezTo>
                  <a:lnTo>
                    <a:pt x="5158966" y="1852844"/>
                  </a:lnTo>
                  <a:cubicBezTo>
                    <a:pt x="5162097" y="1849644"/>
                    <a:pt x="5168357" y="1848043"/>
                    <a:pt x="5168357" y="1843243"/>
                  </a:cubicBezTo>
                  <a:cubicBezTo>
                    <a:pt x="5171488" y="1830440"/>
                    <a:pt x="5176183" y="1817638"/>
                    <a:pt x="5176183" y="1804836"/>
                  </a:cubicBezTo>
                  <a:cubicBezTo>
                    <a:pt x="5176183" y="1798435"/>
                    <a:pt x="5165227" y="1793635"/>
                    <a:pt x="5158966" y="1785633"/>
                  </a:cubicBezTo>
                  <a:cubicBezTo>
                    <a:pt x="5165227" y="1785633"/>
                    <a:pt x="5168357" y="1785633"/>
                    <a:pt x="5173052" y="1784033"/>
                  </a:cubicBezTo>
                  <a:lnTo>
                    <a:pt x="5173052" y="1779232"/>
                  </a:lnTo>
                  <a:lnTo>
                    <a:pt x="5158966" y="1779232"/>
                  </a:lnTo>
                  <a:cubicBezTo>
                    <a:pt x="5149576" y="1772831"/>
                    <a:pt x="5140186" y="1760029"/>
                    <a:pt x="5137055" y="1761629"/>
                  </a:cubicBezTo>
                  <a:cubicBezTo>
                    <a:pt x="5119839" y="1771231"/>
                    <a:pt x="5119839" y="1758429"/>
                    <a:pt x="5116710" y="1748827"/>
                  </a:cubicBezTo>
                  <a:cubicBezTo>
                    <a:pt x="5110449" y="1750427"/>
                    <a:pt x="5104189" y="1752028"/>
                    <a:pt x="5099494" y="1750427"/>
                  </a:cubicBezTo>
                  <a:cubicBezTo>
                    <a:pt x="5088538" y="1748827"/>
                    <a:pt x="5077583" y="1744027"/>
                    <a:pt x="5066627" y="1744027"/>
                  </a:cubicBezTo>
                  <a:cubicBezTo>
                    <a:pt x="5052541" y="1742426"/>
                    <a:pt x="5036890" y="1742426"/>
                    <a:pt x="5021239" y="1740826"/>
                  </a:cubicBezTo>
                  <a:cubicBezTo>
                    <a:pt x="4997763" y="1737626"/>
                    <a:pt x="4974287" y="1734425"/>
                    <a:pt x="4950811" y="1731224"/>
                  </a:cubicBezTo>
                  <a:cubicBezTo>
                    <a:pt x="4949245" y="1731224"/>
                    <a:pt x="4946115" y="1734425"/>
                    <a:pt x="4944550" y="1734425"/>
                  </a:cubicBezTo>
                  <a:cubicBezTo>
                    <a:pt x="4932029" y="1732825"/>
                    <a:pt x="4919509" y="1731224"/>
                    <a:pt x="4908553" y="1728024"/>
                  </a:cubicBezTo>
                  <a:cubicBezTo>
                    <a:pt x="4905423" y="1726424"/>
                    <a:pt x="4903858" y="1718422"/>
                    <a:pt x="4903858" y="1715222"/>
                  </a:cubicBezTo>
                  <a:cubicBezTo>
                    <a:pt x="4921074" y="1702420"/>
                    <a:pt x="4938290" y="1689618"/>
                    <a:pt x="4949245" y="1681617"/>
                  </a:cubicBezTo>
                  <a:cubicBezTo>
                    <a:pt x="4961766" y="1680016"/>
                    <a:pt x="4969591" y="1678416"/>
                    <a:pt x="4980547" y="1678416"/>
                  </a:cubicBezTo>
                  <a:cubicBezTo>
                    <a:pt x="4971157" y="1665614"/>
                    <a:pt x="4964896" y="1659213"/>
                    <a:pt x="4957071" y="1649611"/>
                  </a:cubicBezTo>
                  <a:cubicBezTo>
                    <a:pt x="4952376" y="1651212"/>
                    <a:pt x="4947680" y="1652812"/>
                    <a:pt x="4939855" y="1656012"/>
                  </a:cubicBezTo>
                  <a:cubicBezTo>
                    <a:pt x="4939855" y="1648011"/>
                    <a:pt x="4939855" y="1640010"/>
                    <a:pt x="4941420" y="1640010"/>
                  </a:cubicBezTo>
                  <a:cubicBezTo>
                    <a:pt x="4947680" y="1638410"/>
                    <a:pt x="4957071" y="1636809"/>
                    <a:pt x="4961766" y="1640010"/>
                  </a:cubicBezTo>
                  <a:cubicBezTo>
                    <a:pt x="4968027" y="1644810"/>
                    <a:pt x="4971157" y="1652812"/>
                    <a:pt x="4977417" y="1662413"/>
                  </a:cubicBezTo>
                  <a:cubicBezTo>
                    <a:pt x="4980547" y="1662413"/>
                    <a:pt x="4986807" y="1664014"/>
                    <a:pt x="4993068" y="1664014"/>
                  </a:cubicBezTo>
                  <a:cubicBezTo>
                    <a:pt x="4991503" y="1643210"/>
                    <a:pt x="4991503" y="1643210"/>
                    <a:pt x="4974287" y="1612805"/>
                  </a:cubicBezTo>
                  <a:cubicBezTo>
                    <a:pt x="4996198" y="1612805"/>
                    <a:pt x="5002458" y="1606404"/>
                    <a:pt x="4997763" y="1584001"/>
                  </a:cubicBezTo>
                  <a:cubicBezTo>
                    <a:pt x="5011849" y="1582400"/>
                    <a:pt x="5027500" y="1580800"/>
                    <a:pt x="5041585" y="1580800"/>
                  </a:cubicBezTo>
                  <a:cubicBezTo>
                    <a:pt x="5040020" y="1577600"/>
                    <a:pt x="5036890" y="1571199"/>
                    <a:pt x="5035325" y="1566398"/>
                  </a:cubicBezTo>
                  <a:cubicBezTo>
                    <a:pt x="5041585" y="1567998"/>
                    <a:pt x="5046281" y="1569598"/>
                    <a:pt x="5049411" y="1571199"/>
                  </a:cubicBezTo>
                  <a:cubicBezTo>
                    <a:pt x="5050976" y="1563197"/>
                    <a:pt x="5050976" y="1555196"/>
                    <a:pt x="5052541" y="1548795"/>
                  </a:cubicBezTo>
                  <a:cubicBezTo>
                    <a:pt x="5054106" y="1540794"/>
                    <a:pt x="5055671" y="1531192"/>
                    <a:pt x="5057236" y="1523191"/>
                  </a:cubicBezTo>
                  <a:cubicBezTo>
                    <a:pt x="5057236" y="1519990"/>
                    <a:pt x="5055671" y="1515190"/>
                    <a:pt x="5057236" y="1510389"/>
                  </a:cubicBezTo>
                  <a:cubicBezTo>
                    <a:pt x="5061932" y="1497587"/>
                    <a:pt x="5063496" y="1478384"/>
                    <a:pt x="5058801" y="1468782"/>
                  </a:cubicBezTo>
                  <a:cubicBezTo>
                    <a:pt x="5061932" y="1465582"/>
                    <a:pt x="5063496" y="1460781"/>
                    <a:pt x="5063496" y="1457580"/>
                  </a:cubicBezTo>
                  <a:cubicBezTo>
                    <a:pt x="5063496" y="1444778"/>
                    <a:pt x="5063496" y="1430376"/>
                    <a:pt x="5061932" y="1417574"/>
                  </a:cubicBezTo>
                  <a:cubicBezTo>
                    <a:pt x="5060367" y="1404772"/>
                    <a:pt x="5058801" y="1393570"/>
                    <a:pt x="5057236" y="1380768"/>
                  </a:cubicBezTo>
                  <a:cubicBezTo>
                    <a:pt x="5055671" y="1377567"/>
                    <a:pt x="5055671" y="1374367"/>
                    <a:pt x="5057236" y="1369566"/>
                  </a:cubicBezTo>
                  <a:cubicBezTo>
                    <a:pt x="5061932" y="1356764"/>
                    <a:pt x="5065062" y="1343962"/>
                    <a:pt x="5055671" y="1331160"/>
                  </a:cubicBezTo>
                  <a:cubicBezTo>
                    <a:pt x="5052541" y="1327959"/>
                    <a:pt x="5054106" y="1319958"/>
                    <a:pt x="5055671" y="1315157"/>
                  </a:cubicBezTo>
                  <a:cubicBezTo>
                    <a:pt x="5060367" y="1297555"/>
                    <a:pt x="5050976" y="1283152"/>
                    <a:pt x="5033760" y="1279952"/>
                  </a:cubicBezTo>
                  <a:lnTo>
                    <a:pt x="5027500" y="1279952"/>
                  </a:lnTo>
                  <a:cubicBezTo>
                    <a:pt x="5029065" y="1275151"/>
                    <a:pt x="5030630" y="1273551"/>
                    <a:pt x="5032195" y="1270350"/>
                  </a:cubicBezTo>
                  <a:cubicBezTo>
                    <a:pt x="5027500" y="1268750"/>
                    <a:pt x="5022805" y="1268750"/>
                    <a:pt x="5019674" y="1265549"/>
                  </a:cubicBezTo>
                  <a:cubicBezTo>
                    <a:pt x="5016544" y="1263949"/>
                    <a:pt x="5014979" y="1259148"/>
                    <a:pt x="5011849" y="1257548"/>
                  </a:cubicBezTo>
                  <a:cubicBezTo>
                    <a:pt x="4999328" y="1251147"/>
                    <a:pt x="4985242" y="1244746"/>
                    <a:pt x="4971157" y="1238345"/>
                  </a:cubicBezTo>
                  <a:cubicBezTo>
                    <a:pt x="4966461" y="1236745"/>
                    <a:pt x="4960201" y="1236745"/>
                    <a:pt x="4955506" y="1236745"/>
                  </a:cubicBezTo>
                  <a:cubicBezTo>
                    <a:pt x="4952376" y="1238345"/>
                    <a:pt x="4950811" y="1231944"/>
                    <a:pt x="4947680" y="1231944"/>
                  </a:cubicBezTo>
                  <a:cubicBezTo>
                    <a:pt x="4925769" y="1227143"/>
                    <a:pt x="4903858" y="1223943"/>
                    <a:pt x="4881947" y="1217542"/>
                  </a:cubicBezTo>
                  <a:cubicBezTo>
                    <a:pt x="4864731" y="1211141"/>
                    <a:pt x="4844385" y="1223943"/>
                    <a:pt x="4827169" y="1211141"/>
                  </a:cubicBezTo>
                  <a:cubicBezTo>
                    <a:pt x="4825604" y="1209540"/>
                    <a:pt x="4822474" y="1212741"/>
                    <a:pt x="4820908" y="1212741"/>
                  </a:cubicBezTo>
                  <a:cubicBezTo>
                    <a:pt x="4806823" y="1209540"/>
                    <a:pt x="4794302" y="1217542"/>
                    <a:pt x="4780217" y="1212741"/>
                  </a:cubicBezTo>
                  <a:cubicBezTo>
                    <a:pt x="4766131" y="1207940"/>
                    <a:pt x="4750480" y="1206340"/>
                    <a:pt x="4744220" y="1191937"/>
                  </a:cubicBezTo>
                  <a:cubicBezTo>
                    <a:pt x="4737959" y="1177535"/>
                    <a:pt x="4733264" y="1163133"/>
                    <a:pt x="4733264" y="1148730"/>
                  </a:cubicBezTo>
                  <a:cubicBezTo>
                    <a:pt x="4734829" y="1131128"/>
                    <a:pt x="4742654" y="1111924"/>
                    <a:pt x="4712918" y="1115125"/>
                  </a:cubicBezTo>
                  <a:cubicBezTo>
                    <a:pt x="4714483" y="1111924"/>
                    <a:pt x="4714483" y="1108724"/>
                    <a:pt x="4716048" y="1107124"/>
                  </a:cubicBezTo>
                  <a:cubicBezTo>
                    <a:pt x="4625273" y="1097522"/>
                    <a:pt x="4534499" y="1089521"/>
                    <a:pt x="4445289" y="1079919"/>
                  </a:cubicBezTo>
                  <a:cubicBezTo>
                    <a:pt x="4442159" y="1068718"/>
                    <a:pt x="4439028" y="1055915"/>
                    <a:pt x="4435898" y="1038313"/>
                  </a:cubicBezTo>
                  <a:cubicBezTo>
                    <a:pt x="4453114" y="1057516"/>
                    <a:pt x="4468765" y="1068718"/>
                    <a:pt x="4490677" y="1067117"/>
                  </a:cubicBezTo>
                  <a:cubicBezTo>
                    <a:pt x="4492241" y="1054315"/>
                    <a:pt x="4490677" y="1044714"/>
                    <a:pt x="4478155" y="1036712"/>
                  </a:cubicBezTo>
                  <a:cubicBezTo>
                    <a:pt x="4476590" y="1035112"/>
                    <a:pt x="4475026" y="1028711"/>
                    <a:pt x="4476590" y="1025511"/>
                  </a:cubicBezTo>
                  <a:cubicBezTo>
                    <a:pt x="4482851" y="1009508"/>
                    <a:pt x="4489111" y="995106"/>
                    <a:pt x="4493806" y="980703"/>
                  </a:cubicBezTo>
                  <a:cubicBezTo>
                    <a:pt x="4500066" y="985504"/>
                    <a:pt x="4504762" y="988705"/>
                    <a:pt x="4511022" y="991905"/>
                  </a:cubicBezTo>
                  <a:lnTo>
                    <a:pt x="4514153" y="988705"/>
                  </a:lnTo>
                  <a:lnTo>
                    <a:pt x="4495372" y="959900"/>
                  </a:lnTo>
                  <a:cubicBezTo>
                    <a:pt x="4507892" y="963101"/>
                    <a:pt x="4518848" y="964701"/>
                    <a:pt x="4532933" y="967901"/>
                  </a:cubicBezTo>
                  <a:cubicBezTo>
                    <a:pt x="4528238" y="958300"/>
                    <a:pt x="4523543" y="951899"/>
                    <a:pt x="4523543" y="951899"/>
                  </a:cubicBezTo>
                  <a:cubicBezTo>
                    <a:pt x="4531368" y="945498"/>
                    <a:pt x="4539194" y="939097"/>
                    <a:pt x="4550149" y="931095"/>
                  </a:cubicBezTo>
                  <a:cubicBezTo>
                    <a:pt x="4550149" y="929495"/>
                    <a:pt x="4551715" y="919893"/>
                    <a:pt x="4556410" y="918293"/>
                  </a:cubicBezTo>
                  <a:cubicBezTo>
                    <a:pt x="4565800" y="913492"/>
                    <a:pt x="4568931" y="921494"/>
                    <a:pt x="4572060" y="929495"/>
                  </a:cubicBezTo>
                  <a:cubicBezTo>
                    <a:pt x="4573626" y="934296"/>
                    <a:pt x="4583016" y="935896"/>
                    <a:pt x="4589276" y="937496"/>
                  </a:cubicBezTo>
                  <a:cubicBezTo>
                    <a:pt x="4595537" y="939097"/>
                    <a:pt x="4603362" y="939097"/>
                    <a:pt x="4611187" y="937496"/>
                  </a:cubicBezTo>
                  <a:cubicBezTo>
                    <a:pt x="4623708" y="937496"/>
                    <a:pt x="4636229" y="935896"/>
                    <a:pt x="4653445" y="934296"/>
                  </a:cubicBezTo>
                  <a:cubicBezTo>
                    <a:pt x="4640924" y="931095"/>
                    <a:pt x="4631534" y="927895"/>
                    <a:pt x="4623708" y="926295"/>
                  </a:cubicBezTo>
                  <a:cubicBezTo>
                    <a:pt x="4623708" y="924694"/>
                    <a:pt x="4623708" y="923094"/>
                    <a:pt x="4622143" y="921494"/>
                  </a:cubicBezTo>
                  <a:cubicBezTo>
                    <a:pt x="4634664" y="918293"/>
                    <a:pt x="4647185" y="915093"/>
                    <a:pt x="4658140" y="911892"/>
                  </a:cubicBezTo>
                  <a:cubicBezTo>
                    <a:pt x="4670661" y="915093"/>
                    <a:pt x="4681616" y="919893"/>
                    <a:pt x="4691007" y="923094"/>
                  </a:cubicBezTo>
                  <a:cubicBezTo>
                    <a:pt x="4694137" y="951899"/>
                    <a:pt x="4712918" y="927895"/>
                    <a:pt x="4723874" y="931095"/>
                  </a:cubicBezTo>
                  <a:cubicBezTo>
                    <a:pt x="4720743" y="924694"/>
                    <a:pt x="4716048" y="918293"/>
                    <a:pt x="4711353" y="910292"/>
                  </a:cubicBezTo>
                  <a:cubicBezTo>
                    <a:pt x="4731699" y="913492"/>
                    <a:pt x="4752045" y="913492"/>
                    <a:pt x="4766131" y="929495"/>
                  </a:cubicBezTo>
                  <a:cubicBezTo>
                    <a:pt x="4767696" y="931095"/>
                    <a:pt x="4773956" y="929495"/>
                    <a:pt x="4777086" y="927895"/>
                  </a:cubicBezTo>
                  <a:cubicBezTo>
                    <a:pt x="4781781" y="929495"/>
                    <a:pt x="4789607" y="932696"/>
                    <a:pt x="4792737" y="931095"/>
                  </a:cubicBezTo>
                  <a:cubicBezTo>
                    <a:pt x="4797432" y="926295"/>
                    <a:pt x="4797432" y="918293"/>
                    <a:pt x="4802128" y="908692"/>
                  </a:cubicBezTo>
                  <a:cubicBezTo>
                    <a:pt x="4813083" y="927895"/>
                    <a:pt x="4824039" y="916693"/>
                    <a:pt x="4834995" y="908692"/>
                  </a:cubicBezTo>
                  <a:cubicBezTo>
                    <a:pt x="4833430" y="913492"/>
                    <a:pt x="4833430" y="916693"/>
                    <a:pt x="4833430" y="916693"/>
                  </a:cubicBezTo>
                  <a:cubicBezTo>
                    <a:pt x="4842820" y="921494"/>
                    <a:pt x="4850646" y="924694"/>
                    <a:pt x="4861601" y="929495"/>
                  </a:cubicBezTo>
                  <a:cubicBezTo>
                    <a:pt x="4869426" y="926295"/>
                    <a:pt x="4878817" y="915093"/>
                    <a:pt x="4892902" y="926295"/>
                  </a:cubicBezTo>
                  <a:cubicBezTo>
                    <a:pt x="4894468" y="927895"/>
                    <a:pt x="4900728" y="924694"/>
                    <a:pt x="4905423" y="924694"/>
                  </a:cubicBezTo>
                  <a:cubicBezTo>
                    <a:pt x="4910118" y="923094"/>
                    <a:pt x="4913249" y="923094"/>
                    <a:pt x="4914813" y="921494"/>
                  </a:cubicBezTo>
                  <a:cubicBezTo>
                    <a:pt x="4917944" y="910292"/>
                    <a:pt x="4919509" y="900690"/>
                    <a:pt x="4924204" y="891089"/>
                  </a:cubicBezTo>
                  <a:cubicBezTo>
                    <a:pt x="4928900" y="881487"/>
                    <a:pt x="4927334" y="871886"/>
                    <a:pt x="4917944" y="868685"/>
                  </a:cubicBezTo>
                  <a:cubicBezTo>
                    <a:pt x="4914813" y="867085"/>
                    <a:pt x="4911684" y="867085"/>
                    <a:pt x="4910118" y="865485"/>
                  </a:cubicBezTo>
                  <a:cubicBezTo>
                    <a:pt x="4924204" y="851082"/>
                    <a:pt x="4936725" y="841481"/>
                    <a:pt x="4957071" y="847882"/>
                  </a:cubicBezTo>
                  <a:cubicBezTo>
                    <a:pt x="4961766" y="849482"/>
                    <a:pt x="4968027" y="843081"/>
                    <a:pt x="4975852" y="838280"/>
                  </a:cubicBezTo>
                  <a:cubicBezTo>
                    <a:pt x="4971157" y="833480"/>
                    <a:pt x="4968027" y="831879"/>
                    <a:pt x="4964896" y="830279"/>
                  </a:cubicBezTo>
                  <a:cubicBezTo>
                    <a:pt x="4977417" y="803075"/>
                    <a:pt x="4997763" y="820678"/>
                    <a:pt x="5016544" y="820678"/>
                  </a:cubicBezTo>
                  <a:cubicBezTo>
                    <a:pt x="5010284" y="815877"/>
                    <a:pt x="5007154" y="811076"/>
                    <a:pt x="5004023" y="809476"/>
                  </a:cubicBezTo>
                  <a:cubicBezTo>
                    <a:pt x="5013414" y="804675"/>
                    <a:pt x="5022805" y="801474"/>
                    <a:pt x="5030630" y="796674"/>
                  </a:cubicBezTo>
                  <a:cubicBezTo>
                    <a:pt x="5032195" y="790273"/>
                    <a:pt x="5030630" y="783872"/>
                    <a:pt x="5032195" y="780671"/>
                  </a:cubicBezTo>
                  <a:cubicBezTo>
                    <a:pt x="5040020" y="767869"/>
                    <a:pt x="5035325" y="758267"/>
                    <a:pt x="5022805" y="751866"/>
                  </a:cubicBezTo>
                  <a:cubicBezTo>
                    <a:pt x="5018109" y="748666"/>
                    <a:pt x="5013414" y="742265"/>
                    <a:pt x="5010284" y="737464"/>
                  </a:cubicBezTo>
                  <a:cubicBezTo>
                    <a:pt x="5014979" y="737464"/>
                    <a:pt x="5021239" y="735864"/>
                    <a:pt x="5027500" y="735864"/>
                  </a:cubicBezTo>
                  <a:lnTo>
                    <a:pt x="5027500" y="716661"/>
                  </a:lnTo>
                  <a:cubicBezTo>
                    <a:pt x="5030630" y="716661"/>
                    <a:pt x="5033760" y="716661"/>
                    <a:pt x="5036890" y="718261"/>
                  </a:cubicBezTo>
                  <a:cubicBezTo>
                    <a:pt x="5038456" y="699058"/>
                    <a:pt x="5040020" y="679855"/>
                    <a:pt x="5043151" y="659051"/>
                  </a:cubicBezTo>
                  <a:cubicBezTo>
                    <a:pt x="5025935" y="649450"/>
                    <a:pt x="5035325" y="638248"/>
                    <a:pt x="5044716" y="623846"/>
                  </a:cubicBezTo>
                  <a:cubicBezTo>
                    <a:pt x="5044716" y="623846"/>
                    <a:pt x="5041585" y="622245"/>
                    <a:pt x="5038456" y="622245"/>
                  </a:cubicBezTo>
                  <a:cubicBezTo>
                    <a:pt x="5040020" y="615844"/>
                    <a:pt x="5043151" y="609443"/>
                    <a:pt x="5044716" y="603042"/>
                  </a:cubicBezTo>
                  <a:cubicBezTo>
                    <a:pt x="5047846" y="590240"/>
                    <a:pt x="5043151" y="588640"/>
                    <a:pt x="5029065" y="595041"/>
                  </a:cubicBezTo>
                  <a:cubicBezTo>
                    <a:pt x="5027500" y="591841"/>
                    <a:pt x="5025935" y="587040"/>
                    <a:pt x="5022805" y="583839"/>
                  </a:cubicBezTo>
                  <a:cubicBezTo>
                    <a:pt x="5021239" y="585440"/>
                    <a:pt x="5021239" y="587040"/>
                    <a:pt x="5019674" y="588640"/>
                  </a:cubicBezTo>
                  <a:cubicBezTo>
                    <a:pt x="5013414" y="587040"/>
                    <a:pt x="5008719" y="583839"/>
                    <a:pt x="5002458" y="582239"/>
                  </a:cubicBezTo>
                  <a:cubicBezTo>
                    <a:pt x="4971157" y="569437"/>
                    <a:pt x="4938290" y="572638"/>
                    <a:pt x="4906988" y="571037"/>
                  </a:cubicBezTo>
                  <a:cubicBezTo>
                    <a:pt x="4902293" y="571037"/>
                    <a:pt x="4896033" y="575838"/>
                    <a:pt x="4891337" y="575838"/>
                  </a:cubicBezTo>
                  <a:cubicBezTo>
                    <a:pt x="4872557" y="574238"/>
                    <a:pt x="4855341" y="567837"/>
                    <a:pt x="4838124" y="566236"/>
                  </a:cubicBezTo>
                  <a:cubicBezTo>
                    <a:pt x="4814648" y="564636"/>
                    <a:pt x="4791172" y="564636"/>
                    <a:pt x="4767696" y="564636"/>
                  </a:cubicBezTo>
                  <a:cubicBezTo>
                    <a:pt x="4750480" y="564636"/>
                    <a:pt x="4747350" y="555035"/>
                    <a:pt x="4748915" y="542233"/>
                  </a:cubicBezTo>
                  <a:cubicBezTo>
                    <a:pt x="4755175" y="537432"/>
                    <a:pt x="4761436" y="527830"/>
                    <a:pt x="4761436" y="526230"/>
                  </a:cubicBezTo>
                  <a:cubicBezTo>
                    <a:pt x="4741090" y="510227"/>
                    <a:pt x="4759870" y="499026"/>
                    <a:pt x="4764566" y="486224"/>
                  </a:cubicBezTo>
                  <a:cubicBezTo>
                    <a:pt x="4763001" y="454218"/>
                    <a:pt x="4761436" y="422213"/>
                    <a:pt x="4759870" y="388608"/>
                  </a:cubicBezTo>
                  <a:cubicBezTo>
                    <a:pt x="4763001" y="387008"/>
                    <a:pt x="4769261" y="385407"/>
                    <a:pt x="4773956" y="383807"/>
                  </a:cubicBezTo>
                  <a:cubicBezTo>
                    <a:pt x="4772391" y="379006"/>
                    <a:pt x="4769261" y="374205"/>
                    <a:pt x="4769261" y="369405"/>
                  </a:cubicBezTo>
                  <a:cubicBezTo>
                    <a:pt x="4773956" y="350202"/>
                    <a:pt x="4775521" y="330998"/>
                    <a:pt x="4755175" y="316596"/>
                  </a:cubicBezTo>
                  <a:cubicBezTo>
                    <a:pt x="4764566" y="310195"/>
                    <a:pt x="4772391" y="305394"/>
                    <a:pt x="4781781" y="298993"/>
                  </a:cubicBezTo>
                  <a:cubicBezTo>
                    <a:pt x="4780217" y="297393"/>
                    <a:pt x="4778652" y="294193"/>
                    <a:pt x="4778652" y="292592"/>
                  </a:cubicBezTo>
                  <a:cubicBezTo>
                    <a:pt x="4778652" y="290992"/>
                    <a:pt x="4777086" y="290992"/>
                    <a:pt x="4775521" y="290992"/>
                  </a:cubicBezTo>
                  <a:cubicBezTo>
                    <a:pt x="4759870" y="290992"/>
                    <a:pt x="4753610" y="287792"/>
                    <a:pt x="4752045" y="271789"/>
                  </a:cubicBezTo>
                  <a:cubicBezTo>
                    <a:pt x="4752045" y="268588"/>
                    <a:pt x="4752045" y="263788"/>
                    <a:pt x="4755175" y="260587"/>
                  </a:cubicBezTo>
                  <a:cubicBezTo>
                    <a:pt x="4761436" y="255786"/>
                    <a:pt x="4767696" y="250986"/>
                    <a:pt x="4775521" y="247785"/>
                  </a:cubicBezTo>
                  <a:cubicBezTo>
                    <a:pt x="4778652" y="246185"/>
                    <a:pt x="4784912" y="247785"/>
                    <a:pt x="4788042" y="249385"/>
                  </a:cubicBezTo>
                  <a:cubicBezTo>
                    <a:pt x="4805258" y="258987"/>
                    <a:pt x="4806823" y="258987"/>
                    <a:pt x="4809953" y="238184"/>
                  </a:cubicBezTo>
                  <a:cubicBezTo>
                    <a:pt x="4813083" y="239784"/>
                    <a:pt x="4816213" y="241384"/>
                    <a:pt x="4820908" y="242984"/>
                  </a:cubicBezTo>
                  <a:cubicBezTo>
                    <a:pt x="4819344" y="236583"/>
                    <a:pt x="4819344" y="231782"/>
                    <a:pt x="4816213" y="226982"/>
                  </a:cubicBezTo>
                  <a:cubicBezTo>
                    <a:pt x="4816213" y="225381"/>
                    <a:pt x="4813083" y="223781"/>
                    <a:pt x="4809953" y="222181"/>
                  </a:cubicBezTo>
                  <a:cubicBezTo>
                    <a:pt x="4813083" y="220581"/>
                    <a:pt x="4816213" y="217380"/>
                    <a:pt x="4819344" y="218980"/>
                  </a:cubicBezTo>
                  <a:cubicBezTo>
                    <a:pt x="4834995" y="223781"/>
                    <a:pt x="4844385" y="212579"/>
                    <a:pt x="4855341" y="206178"/>
                  </a:cubicBezTo>
                  <a:cubicBezTo>
                    <a:pt x="4845950" y="193376"/>
                    <a:pt x="4836559" y="182174"/>
                    <a:pt x="4828734" y="169372"/>
                  </a:cubicBezTo>
                  <a:cubicBezTo>
                    <a:pt x="4841255" y="162971"/>
                    <a:pt x="4850646" y="159771"/>
                    <a:pt x="4860035" y="154970"/>
                  </a:cubicBezTo>
                  <a:cubicBezTo>
                    <a:pt x="4839690" y="119764"/>
                    <a:pt x="4839690" y="119764"/>
                    <a:pt x="4853775" y="105362"/>
                  </a:cubicBezTo>
                  <a:cubicBezTo>
                    <a:pt x="4853775" y="103762"/>
                    <a:pt x="4852210" y="102162"/>
                    <a:pt x="4852210" y="100561"/>
                  </a:cubicBezTo>
                  <a:cubicBezTo>
                    <a:pt x="4847515" y="102162"/>
                    <a:pt x="4841255" y="103762"/>
                    <a:pt x="4836559" y="106962"/>
                  </a:cubicBezTo>
                  <a:lnTo>
                    <a:pt x="4834995" y="105362"/>
                  </a:lnTo>
                  <a:cubicBezTo>
                    <a:pt x="4841255" y="98961"/>
                    <a:pt x="4847515" y="94160"/>
                    <a:pt x="4853775" y="87759"/>
                  </a:cubicBezTo>
                  <a:cubicBezTo>
                    <a:pt x="4853775" y="82958"/>
                    <a:pt x="4856906" y="71757"/>
                    <a:pt x="4853775" y="68556"/>
                  </a:cubicBezTo>
                  <a:cubicBezTo>
                    <a:pt x="4841255" y="57354"/>
                    <a:pt x="4855341" y="46153"/>
                    <a:pt x="4852210" y="34951"/>
                  </a:cubicBezTo>
                  <a:cubicBezTo>
                    <a:pt x="4850646" y="31750"/>
                    <a:pt x="4852210" y="23749"/>
                    <a:pt x="4850646" y="23749"/>
                  </a:cubicBezTo>
                  <a:cubicBezTo>
                    <a:pt x="4841255" y="18948"/>
                    <a:pt x="4830299" y="10947"/>
                    <a:pt x="4819344" y="10947"/>
                  </a:cubicBezTo>
                  <a:cubicBezTo>
                    <a:pt x="4794302" y="9347"/>
                    <a:pt x="4769261" y="12547"/>
                    <a:pt x="4744220" y="12547"/>
                  </a:cubicBezTo>
                  <a:lnTo>
                    <a:pt x="4664400" y="12547"/>
                  </a:lnTo>
                  <a:cubicBezTo>
                    <a:pt x="4645619" y="12547"/>
                    <a:pt x="4629969" y="7746"/>
                    <a:pt x="4611187" y="2946"/>
                  </a:cubicBezTo>
                  <a:cubicBezTo>
                    <a:pt x="4589276" y="-2795"/>
                    <a:pt x="4565800" y="1345"/>
                    <a:pt x="4542324" y="2946"/>
                  </a:cubicBezTo>
                  <a:cubicBezTo>
                    <a:pt x="4492241" y="4546"/>
                    <a:pt x="4442159" y="4546"/>
                    <a:pt x="4392076" y="6146"/>
                  </a:cubicBezTo>
                  <a:cubicBezTo>
                    <a:pt x="4368599" y="6146"/>
                    <a:pt x="4343558" y="9347"/>
                    <a:pt x="4320082" y="10947"/>
                  </a:cubicBezTo>
                  <a:cubicBezTo>
                    <a:pt x="4290345" y="12547"/>
                    <a:pt x="4260609" y="10947"/>
                    <a:pt x="4230873" y="12547"/>
                  </a:cubicBezTo>
                  <a:cubicBezTo>
                    <a:pt x="4199571" y="14147"/>
                    <a:pt x="4168269" y="17348"/>
                    <a:pt x="4136968" y="18948"/>
                  </a:cubicBezTo>
                  <a:cubicBezTo>
                    <a:pt x="4099405" y="20548"/>
                    <a:pt x="4061843" y="20548"/>
                    <a:pt x="4024281" y="22149"/>
                  </a:cubicBezTo>
                  <a:lnTo>
                    <a:pt x="3906900" y="26949"/>
                  </a:lnTo>
                  <a:cubicBezTo>
                    <a:pt x="3870904" y="28550"/>
                    <a:pt x="3836472" y="28550"/>
                    <a:pt x="3800474" y="28550"/>
                  </a:cubicBezTo>
                  <a:cubicBezTo>
                    <a:pt x="3773868" y="28550"/>
                    <a:pt x="3745697" y="30150"/>
                    <a:pt x="3719090" y="31750"/>
                  </a:cubicBezTo>
                  <a:lnTo>
                    <a:pt x="3639271" y="36551"/>
                  </a:lnTo>
                  <a:cubicBezTo>
                    <a:pt x="3620490" y="38151"/>
                    <a:pt x="3601709" y="38151"/>
                    <a:pt x="3581363" y="39752"/>
                  </a:cubicBezTo>
                  <a:cubicBezTo>
                    <a:pt x="3550061" y="41352"/>
                    <a:pt x="3518760" y="41352"/>
                    <a:pt x="3487458" y="42952"/>
                  </a:cubicBezTo>
                  <a:cubicBezTo>
                    <a:pt x="3451461" y="44552"/>
                    <a:pt x="3417029" y="47753"/>
                    <a:pt x="3382597" y="49353"/>
                  </a:cubicBezTo>
                  <a:cubicBezTo>
                    <a:pt x="3346601" y="52554"/>
                    <a:pt x="3312169" y="55754"/>
                    <a:pt x="3276172" y="58955"/>
                  </a:cubicBezTo>
                  <a:cubicBezTo>
                    <a:pt x="3262086" y="60555"/>
                    <a:pt x="3248000" y="60555"/>
                    <a:pt x="3232349" y="62155"/>
                  </a:cubicBezTo>
                  <a:lnTo>
                    <a:pt x="3186962" y="62155"/>
                  </a:lnTo>
                  <a:cubicBezTo>
                    <a:pt x="3135314" y="65356"/>
                    <a:pt x="3085232" y="70156"/>
                    <a:pt x="3033584" y="73357"/>
                  </a:cubicBezTo>
                  <a:cubicBezTo>
                    <a:pt x="3002282" y="74957"/>
                    <a:pt x="2969415" y="76557"/>
                    <a:pt x="2938114" y="79758"/>
                  </a:cubicBezTo>
                  <a:cubicBezTo>
                    <a:pt x="2919333" y="81358"/>
                    <a:pt x="2898987" y="84559"/>
                    <a:pt x="2880206" y="86159"/>
                  </a:cubicBezTo>
                  <a:lnTo>
                    <a:pt x="2753434" y="95761"/>
                  </a:lnTo>
                  <a:cubicBezTo>
                    <a:pt x="2726827" y="97361"/>
                    <a:pt x="2701786" y="103762"/>
                    <a:pt x="2676745" y="105362"/>
                  </a:cubicBezTo>
                  <a:cubicBezTo>
                    <a:pt x="2637618" y="108563"/>
                    <a:pt x="2596925" y="110163"/>
                    <a:pt x="2557798" y="113363"/>
                  </a:cubicBezTo>
                  <a:cubicBezTo>
                    <a:pt x="2548408" y="113363"/>
                    <a:pt x="2537452" y="114964"/>
                    <a:pt x="2528062" y="114964"/>
                  </a:cubicBezTo>
                  <a:cubicBezTo>
                    <a:pt x="2493630" y="118164"/>
                    <a:pt x="2460763" y="121365"/>
                    <a:pt x="2426332" y="124565"/>
                  </a:cubicBezTo>
                  <a:cubicBezTo>
                    <a:pt x="2407551" y="126165"/>
                    <a:pt x="2387205" y="129366"/>
                    <a:pt x="2368424" y="130966"/>
                  </a:cubicBezTo>
                  <a:cubicBezTo>
                    <a:pt x="2344947" y="132566"/>
                    <a:pt x="2321471" y="134167"/>
                    <a:pt x="2299560" y="135767"/>
                  </a:cubicBezTo>
                  <a:cubicBezTo>
                    <a:pt x="2255737" y="140568"/>
                    <a:pt x="2210350" y="145369"/>
                    <a:pt x="2166528" y="150169"/>
                  </a:cubicBezTo>
                  <a:cubicBezTo>
                    <a:pt x="2158702" y="151770"/>
                    <a:pt x="2152442" y="156570"/>
                    <a:pt x="2144617" y="156570"/>
                  </a:cubicBezTo>
                  <a:cubicBezTo>
                    <a:pt x="2108620" y="159771"/>
                    <a:pt x="2072623" y="159771"/>
                    <a:pt x="2038191" y="164572"/>
                  </a:cubicBezTo>
                  <a:cubicBezTo>
                    <a:pt x="2019410" y="167772"/>
                    <a:pt x="1999064" y="159771"/>
                    <a:pt x="1981848" y="175773"/>
                  </a:cubicBezTo>
                  <a:cubicBezTo>
                    <a:pt x="1975588" y="180574"/>
                    <a:pt x="1958372" y="172573"/>
                    <a:pt x="1947416" y="174173"/>
                  </a:cubicBezTo>
                  <a:cubicBezTo>
                    <a:pt x="1903594" y="178974"/>
                    <a:pt x="1859771" y="185375"/>
                    <a:pt x="1817514" y="190176"/>
                  </a:cubicBezTo>
                  <a:cubicBezTo>
                    <a:pt x="1783082" y="194977"/>
                    <a:pt x="1750216" y="198177"/>
                    <a:pt x="1715784" y="202978"/>
                  </a:cubicBezTo>
                  <a:cubicBezTo>
                    <a:pt x="1703263" y="204578"/>
                    <a:pt x="1690742" y="209379"/>
                    <a:pt x="1679787" y="210979"/>
                  </a:cubicBezTo>
                  <a:cubicBezTo>
                    <a:pt x="1648485" y="214180"/>
                    <a:pt x="1617184" y="217380"/>
                    <a:pt x="1587447" y="220581"/>
                  </a:cubicBezTo>
                  <a:cubicBezTo>
                    <a:pt x="1587447" y="226982"/>
                    <a:pt x="1587447" y="230182"/>
                    <a:pt x="1585882" y="233383"/>
                  </a:cubicBezTo>
                  <a:cubicBezTo>
                    <a:pt x="1582752" y="230182"/>
                    <a:pt x="1579621" y="225381"/>
                    <a:pt x="1576491" y="218980"/>
                  </a:cubicBezTo>
                  <a:cubicBezTo>
                    <a:pt x="1570231" y="236583"/>
                    <a:pt x="1557710" y="225381"/>
                    <a:pt x="1548320" y="226982"/>
                  </a:cubicBezTo>
                  <a:cubicBezTo>
                    <a:pt x="1531104" y="230182"/>
                    <a:pt x="1512323" y="234983"/>
                    <a:pt x="1495107" y="236583"/>
                  </a:cubicBezTo>
                  <a:cubicBezTo>
                    <a:pt x="1463805" y="241384"/>
                    <a:pt x="1432504" y="244585"/>
                    <a:pt x="1401202" y="247785"/>
                  </a:cubicBezTo>
                  <a:cubicBezTo>
                    <a:pt x="1374596" y="250986"/>
                    <a:pt x="1347989" y="257387"/>
                    <a:pt x="1321383" y="262187"/>
                  </a:cubicBezTo>
                  <a:cubicBezTo>
                    <a:pt x="1275995" y="270189"/>
                    <a:pt x="1229043" y="274989"/>
                    <a:pt x="1183656" y="282991"/>
                  </a:cubicBezTo>
                  <a:cubicBezTo>
                    <a:pt x="1152354" y="287792"/>
                    <a:pt x="1121052" y="295793"/>
                    <a:pt x="1088185" y="300594"/>
                  </a:cubicBezTo>
                  <a:cubicBezTo>
                    <a:pt x="1055319" y="306995"/>
                    <a:pt x="1020887" y="311795"/>
                    <a:pt x="988020" y="318196"/>
                  </a:cubicBezTo>
                  <a:cubicBezTo>
                    <a:pt x="964544" y="322997"/>
                    <a:pt x="941068" y="329398"/>
                    <a:pt x="917591" y="334199"/>
                  </a:cubicBezTo>
                  <a:cubicBezTo>
                    <a:pt x="870639" y="342200"/>
                    <a:pt x="822121" y="350202"/>
                    <a:pt x="775169" y="358203"/>
                  </a:cubicBezTo>
                  <a:cubicBezTo>
                    <a:pt x="757953" y="361403"/>
                    <a:pt x="742302" y="367804"/>
                    <a:pt x="725086" y="371005"/>
                  </a:cubicBezTo>
                  <a:cubicBezTo>
                    <a:pt x="695350" y="377406"/>
                    <a:pt x="665613" y="380606"/>
                    <a:pt x="635876" y="387008"/>
                  </a:cubicBezTo>
                  <a:cubicBezTo>
                    <a:pt x="613965" y="391808"/>
                    <a:pt x="593619" y="399810"/>
                    <a:pt x="573273" y="403010"/>
                  </a:cubicBezTo>
                  <a:cubicBezTo>
                    <a:pt x="529451" y="412612"/>
                    <a:pt x="485628" y="419013"/>
                    <a:pt x="441806" y="427014"/>
                  </a:cubicBezTo>
                  <a:cubicBezTo>
                    <a:pt x="423025" y="430215"/>
                    <a:pt x="404244" y="436616"/>
                    <a:pt x="385463" y="441416"/>
                  </a:cubicBezTo>
                  <a:cubicBezTo>
                    <a:pt x="355727" y="449418"/>
                    <a:pt x="324425" y="455819"/>
                    <a:pt x="294688" y="463820"/>
                  </a:cubicBezTo>
                  <a:cubicBezTo>
                    <a:pt x="286863" y="465420"/>
                    <a:pt x="279037" y="470221"/>
                    <a:pt x="269647" y="471821"/>
                  </a:cubicBezTo>
                  <a:cubicBezTo>
                    <a:pt x="260256" y="473422"/>
                    <a:pt x="250866" y="473422"/>
                    <a:pt x="241475" y="475022"/>
                  </a:cubicBezTo>
                  <a:cubicBezTo>
                    <a:pt x="222694" y="479823"/>
                    <a:pt x="203913" y="484623"/>
                    <a:pt x="186698" y="489424"/>
                  </a:cubicBezTo>
                  <a:cubicBezTo>
                    <a:pt x="149136" y="499026"/>
                    <a:pt x="130355" y="502226"/>
                    <a:pt x="113139" y="511828"/>
                  </a:cubicBezTo>
                  <a:cubicBezTo>
                    <a:pt x="97488" y="519829"/>
                    <a:pt x="75577" y="518229"/>
                    <a:pt x="69316" y="543833"/>
                  </a:cubicBezTo>
                  <a:cubicBezTo>
                    <a:pt x="66186" y="551834"/>
                    <a:pt x="58361" y="556635"/>
                    <a:pt x="72446" y="559835"/>
                  </a:cubicBezTo>
                  <a:cubicBezTo>
                    <a:pt x="74012" y="559835"/>
                    <a:pt x="77142" y="564636"/>
                    <a:pt x="75577" y="566236"/>
                  </a:cubicBezTo>
                  <a:cubicBezTo>
                    <a:pt x="72446" y="575838"/>
                    <a:pt x="69316" y="585440"/>
                    <a:pt x="66186" y="598242"/>
                  </a:cubicBezTo>
                  <a:cubicBezTo>
                    <a:pt x="66186" y="598242"/>
                    <a:pt x="69316" y="599842"/>
                    <a:pt x="72446" y="603042"/>
                  </a:cubicBezTo>
                  <a:cubicBezTo>
                    <a:pt x="63056" y="612644"/>
                    <a:pt x="63056" y="647850"/>
                    <a:pt x="69316" y="659051"/>
                  </a:cubicBezTo>
                  <a:cubicBezTo>
                    <a:pt x="72446" y="665452"/>
                    <a:pt x="74012" y="673454"/>
                    <a:pt x="75577" y="681455"/>
                  </a:cubicBezTo>
                  <a:cubicBezTo>
                    <a:pt x="56796" y="686256"/>
                    <a:pt x="78707" y="697458"/>
                    <a:pt x="72446" y="703859"/>
                  </a:cubicBezTo>
                  <a:cubicBezTo>
                    <a:pt x="75577" y="703859"/>
                    <a:pt x="78707" y="703859"/>
                    <a:pt x="83402" y="705459"/>
                  </a:cubicBezTo>
                  <a:cubicBezTo>
                    <a:pt x="80272" y="710260"/>
                    <a:pt x="77142" y="713460"/>
                    <a:pt x="75577" y="715060"/>
                  </a:cubicBezTo>
                  <a:cubicBezTo>
                    <a:pt x="78707" y="718261"/>
                    <a:pt x="83402" y="719861"/>
                    <a:pt x="86532" y="723062"/>
                  </a:cubicBezTo>
                  <a:cubicBezTo>
                    <a:pt x="69316" y="747066"/>
                    <a:pt x="69316" y="758267"/>
                    <a:pt x="89662" y="779071"/>
                  </a:cubicBezTo>
                  <a:cubicBezTo>
                    <a:pt x="91227" y="780671"/>
                    <a:pt x="94358" y="783872"/>
                    <a:pt x="94358" y="785472"/>
                  </a:cubicBezTo>
                  <a:cubicBezTo>
                    <a:pt x="89662" y="803075"/>
                    <a:pt x="91227" y="819077"/>
                    <a:pt x="102183" y="833480"/>
                  </a:cubicBezTo>
                  <a:cubicBezTo>
                    <a:pt x="102183" y="833480"/>
                    <a:pt x="100618" y="838280"/>
                    <a:pt x="97488" y="841481"/>
                  </a:cubicBezTo>
                  <a:cubicBezTo>
                    <a:pt x="102183" y="839881"/>
                    <a:pt x="105313" y="838280"/>
                    <a:pt x="108443" y="838280"/>
                  </a:cubicBezTo>
                  <a:lnTo>
                    <a:pt x="103748" y="867085"/>
                  </a:lnTo>
                  <a:lnTo>
                    <a:pt x="120964" y="867085"/>
                  </a:lnTo>
                  <a:cubicBezTo>
                    <a:pt x="125659" y="873486"/>
                    <a:pt x="130355" y="878287"/>
                    <a:pt x="130355" y="879887"/>
                  </a:cubicBezTo>
                  <a:cubicBezTo>
                    <a:pt x="135050" y="875086"/>
                    <a:pt x="138180" y="873486"/>
                    <a:pt x="139745" y="871886"/>
                  </a:cubicBezTo>
                  <a:cubicBezTo>
                    <a:pt x="147570" y="884688"/>
                    <a:pt x="153831" y="894289"/>
                    <a:pt x="158526" y="903891"/>
                  </a:cubicBezTo>
                  <a:cubicBezTo>
                    <a:pt x="156961" y="915093"/>
                    <a:pt x="153831" y="924694"/>
                    <a:pt x="152266" y="931095"/>
                  </a:cubicBezTo>
                  <a:cubicBezTo>
                    <a:pt x="144440" y="931095"/>
                    <a:pt x="136615" y="929495"/>
                    <a:pt x="131920" y="932696"/>
                  </a:cubicBezTo>
                  <a:cubicBezTo>
                    <a:pt x="127224" y="935896"/>
                    <a:pt x="127224" y="943897"/>
                    <a:pt x="124094" y="948698"/>
                  </a:cubicBezTo>
                  <a:cubicBezTo>
                    <a:pt x="124094" y="950298"/>
                    <a:pt x="135050" y="971102"/>
                    <a:pt x="133485" y="972702"/>
                  </a:cubicBezTo>
                  <a:cubicBezTo>
                    <a:pt x="131920" y="983904"/>
                    <a:pt x="128789" y="995106"/>
                    <a:pt x="127224" y="1007908"/>
                  </a:cubicBezTo>
                  <a:cubicBezTo>
                    <a:pt x="133485" y="1012708"/>
                    <a:pt x="141310" y="1019110"/>
                    <a:pt x="147570" y="1023910"/>
                  </a:cubicBezTo>
                  <a:cubicBezTo>
                    <a:pt x="136615" y="1030311"/>
                    <a:pt x="128789" y="1036712"/>
                    <a:pt x="120964" y="1041513"/>
                  </a:cubicBezTo>
                  <a:cubicBezTo>
                    <a:pt x="124094" y="1043113"/>
                    <a:pt x="125659" y="1044714"/>
                    <a:pt x="128789" y="1046314"/>
                  </a:cubicBezTo>
                  <a:cubicBezTo>
                    <a:pt x="130355" y="1052715"/>
                    <a:pt x="133485" y="1059116"/>
                    <a:pt x="133485" y="1065517"/>
                  </a:cubicBezTo>
                  <a:cubicBezTo>
                    <a:pt x="133485" y="1071918"/>
                    <a:pt x="128789" y="1083120"/>
                    <a:pt x="131920" y="1084720"/>
                  </a:cubicBezTo>
                  <a:cubicBezTo>
                    <a:pt x="146005" y="1092721"/>
                    <a:pt x="138180" y="1116725"/>
                    <a:pt x="156961" y="1119926"/>
                  </a:cubicBezTo>
                  <a:cubicBezTo>
                    <a:pt x="158526" y="1119926"/>
                    <a:pt x="158526" y="1123126"/>
                    <a:pt x="161656" y="1126327"/>
                  </a:cubicBezTo>
                  <a:cubicBezTo>
                    <a:pt x="156961" y="1126327"/>
                    <a:pt x="153831" y="1126327"/>
                    <a:pt x="147570" y="1127927"/>
                  </a:cubicBezTo>
                  <a:cubicBezTo>
                    <a:pt x="164786" y="1140729"/>
                    <a:pt x="160091" y="1151931"/>
                    <a:pt x="153831" y="1161533"/>
                  </a:cubicBezTo>
                  <a:cubicBezTo>
                    <a:pt x="147570" y="1163133"/>
                    <a:pt x="142875" y="1164733"/>
                    <a:pt x="138180" y="1166333"/>
                  </a:cubicBezTo>
                  <a:cubicBezTo>
                    <a:pt x="139745" y="1169534"/>
                    <a:pt x="139745" y="1171134"/>
                    <a:pt x="141310" y="1174335"/>
                  </a:cubicBezTo>
                  <a:cubicBezTo>
                    <a:pt x="142875" y="1175935"/>
                    <a:pt x="150701" y="1196738"/>
                    <a:pt x="150701" y="1199939"/>
                  </a:cubicBezTo>
                  <a:cubicBezTo>
                    <a:pt x="147570" y="1207940"/>
                    <a:pt x="146005" y="1215941"/>
                    <a:pt x="144440" y="1223943"/>
                  </a:cubicBezTo>
                  <a:cubicBezTo>
                    <a:pt x="153831" y="1223943"/>
                    <a:pt x="161656" y="1225543"/>
                    <a:pt x="164786" y="1225543"/>
                  </a:cubicBezTo>
                  <a:cubicBezTo>
                    <a:pt x="161656" y="1227143"/>
                    <a:pt x="156961" y="1230344"/>
                    <a:pt x="153831" y="1231944"/>
                  </a:cubicBezTo>
                  <a:cubicBezTo>
                    <a:pt x="155396" y="1235144"/>
                    <a:pt x="156961" y="1238345"/>
                    <a:pt x="160091" y="1239945"/>
                  </a:cubicBezTo>
                  <a:cubicBezTo>
                    <a:pt x="172612" y="1238345"/>
                    <a:pt x="185132" y="1236745"/>
                    <a:pt x="199218" y="1235144"/>
                  </a:cubicBezTo>
                  <a:cubicBezTo>
                    <a:pt x="197653" y="1243146"/>
                    <a:pt x="196088" y="1249547"/>
                    <a:pt x="192958" y="1255948"/>
                  </a:cubicBezTo>
                  <a:cubicBezTo>
                    <a:pt x="200783" y="1255948"/>
                    <a:pt x="210174" y="1257548"/>
                    <a:pt x="217999" y="1257548"/>
                  </a:cubicBezTo>
                  <a:lnTo>
                    <a:pt x="217999" y="1265549"/>
                  </a:lnTo>
                  <a:cubicBezTo>
                    <a:pt x="207044" y="1267150"/>
                    <a:pt x="196088" y="1270350"/>
                    <a:pt x="186698" y="1271950"/>
                  </a:cubicBezTo>
                  <a:cubicBezTo>
                    <a:pt x="225825" y="1291153"/>
                    <a:pt x="261822" y="1273551"/>
                    <a:pt x="304079" y="1267150"/>
                  </a:cubicBezTo>
                  <a:cubicBezTo>
                    <a:pt x="311904" y="1275151"/>
                    <a:pt x="319730" y="1268750"/>
                    <a:pt x="325990" y="1255948"/>
                  </a:cubicBezTo>
                  <a:cubicBezTo>
                    <a:pt x="333815" y="1267150"/>
                    <a:pt x="340076" y="1263949"/>
                    <a:pt x="355727" y="1241545"/>
                  </a:cubicBezTo>
                  <a:cubicBezTo>
                    <a:pt x="357292" y="1241545"/>
                    <a:pt x="358857" y="1243146"/>
                    <a:pt x="360422" y="1243146"/>
                  </a:cubicBezTo>
                  <a:cubicBezTo>
                    <a:pt x="358857" y="1249547"/>
                    <a:pt x="355727" y="1254347"/>
                    <a:pt x="354161" y="1260749"/>
                  </a:cubicBezTo>
                  <a:cubicBezTo>
                    <a:pt x="363552" y="1257548"/>
                    <a:pt x="371377" y="1255948"/>
                    <a:pt x="380768" y="1252747"/>
                  </a:cubicBezTo>
                  <a:lnTo>
                    <a:pt x="413635" y="1247946"/>
                  </a:lnTo>
                  <a:cubicBezTo>
                    <a:pt x="430851" y="1244746"/>
                    <a:pt x="448066" y="1243146"/>
                    <a:pt x="463717" y="1239945"/>
                  </a:cubicBezTo>
                  <a:cubicBezTo>
                    <a:pt x="469978" y="1238345"/>
                    <a:pt x="476238" y="1233544"/>
                    <a:pt x="482498" y="1231944"/>
                  </a:cubicBezTo>
                  <a:cubicBezTo>
                    <a:pt x="488759" y="1230344"/>
                    <a:pt x="498149" y="1225543"/>
                    <a:pt x="501279" y="1228743"/>
                  </a:cubicBezTo>
                  <a:cubicBezTo>
                    <a:pt x="513800" y="1239945"/>
                    <a:pt x="524755" y="1252747"/>
                    <a:pt x="537276" y="1263949"/>
                  </a:cubicBezTo>
                  <a:cubicBezTo>
                    <a:pt x="538841" y="1260749"/>
                    <a:pt x="540406" y="1255948"/>
                    <a:pt x="540406" y="1255948"/>
                  </a:cubicBezTo>
                  <a:cubicBezTo>
                    <a:pt x="551362" y="1259148"/>
                    <a:pt x="559187" y="1260749"/>
                    <a:pt x="570143" y="1263949"/>
                  </a:cubicBezTo>
                  <a:cubicBezTo>
                    <a:pt x="571708" y="1268750"/>
                    <a:pt x="574838" y="1275151"/>
                    <a:pt x="574838" y="1278351"/>
                  </a:cubicBezTo>
                  <a:cubicBezTo>
                    <a:pt x="592054" y="1279952"/>
                    <a:pt x="606140" y="1281552"/>
                    <a:pt x="618660" y="1283152"/>
                  </a:cubicBezTo>
                  <a:cubicBezTo>
                    <a:pt x="618660" y="1284752"/>
                    <a:pt x="620226" y="1286353"/>
                    <a:pt x="620226" y="1287953"/>
                  </a:cubicBezTo>
                  <a:lnTo>
                    <a:pt x="592054" y="1297555"/>
                  </a:lnTo>
                  <a:cubicBezTo>
                    <a:pt x="590489" y="1292754"/>
                    <a:pt x="588924" y="1291153"/>
                    <a:pt x="585794" y="1283152"/>
                  </a:cubicBezTo>
                  <a:cubicBezTo>
                    <a:pt x="587359" y="1300755"/>
                    <a:pt x="588924" y="1311957"/>
                    <a:pt x="588924" y="1326359"/>
                  </a:cubicBezTo>
                  <a:cubicBezTo>
                    <a:pt x="603010" y="1315157"/>
                    <a:pt x="621791" y="1327959"/>
                    <a:pt x="631181" y="1308756"/>
                  </a:cubicBezTo>
                  <a:cubicBezTo>
                    <a:pt x="631181" y="1307156"/>
                    <a:pt x="637441" y="1307156"/>
                    <a:pt x="639007" y="1308756"/>
                  </a:cubicBezTo>
                  <a:cubicBezTo>
                    <a:pt x="651527" y="1310356"/>
                    <a:pt x="664048" y="1311957"/>
                    <a:pt x="676569" y="1315157"/>
                  </a:cubicBezTo>
                  <a:cubicBezTo>
                    <a:pt x="675004" y="1311957"/>
                    <a:pt x="675004" y="1308756"/>
                    <a:pt x="673438" y="1305556"/>
                  </a:cubicBezTo>
                  <a:cubicBezTo>
                    <a:pt x="681264" y="1307156"/>
                    <a:pt x="687524" y="1308756"/>
                    <a:pt x="692219" y="1310356"/>
                  </a:cubicBezTo>
                  <a:cubicBezTo>
                    <a:pt x="692219" y="1311957"/>
                    <a:pt x="693784" y="1313557"/>
                    <a:pt x="693784" y="1315157"/>
                  </a:cubicBezTo>
                  <a:cubicBezTo>
                    <a:pt x="682829" y="1321558"/>
                    <a:pt x="671873" y="1329560"/>
                    <a:pt x="660918" y="1335961"/>
                  </a:cubicBezTo>
                  <a:cubicBezTo>
                    <a:pt x="643702" y="1347162"/>
                    <a:pt x="628051" y="1361565"/>
                    <a:pt x="610835" y="1366366"/>
                  </a:cubicBezTo>
                  <a:cubicBezTo>
                    <a:pt x="581099" y="1372767"/>
                    <a:pt x="551362" y="1383968"/>
                    <a:pt x="520060" y="1385569"/>
                  </a:cubicBezTo>
                  <a:lnTo>
                    <a:pt x="512235" y="1385569"/>
                  </a:lnTo>
                  <a:cubicBezTo>
                    <a:pt x="479368" y="1391970"/>
                    <a:pt x="448066" y="1398371"/>
                    <a:pt x="415200" y="1404772"/>
                  </a:cubicBezTo>
                  <a:cubicBezTo>
                    <a:pt x="410504" y="1406372"/>
                    <a:pt x="407374" y="1407972"/>
                    <a:pt x="402679" y="1407972"/>
                  </a:cubicBezTo>
                  <a:cubicBezTo>
                    <a:pt x="382333" y="1411173"/>
                    <a:pt x="361987" y="1412773"/>
                    <a:pt x="343206" y="1415973"/>
                  </a:cubicBezTo>
                  <a:cubicBezTo>
                    <a:pt x="322860" y="1420774"/>
                    <a:pt x="300949" y="1423975"/>
                    <a:pt x="280603" y="1431976"/>
                  </a:cubicBezTo>
                  <a:cubicBezTo>
                    <a:pt x="264952" y="1436777"/>
                    <a:pt x="244606" y="1435177"/>
                    <a:pt x="238345" y="1451179"/>
                  </a:cubicBezTo>
                  <a:cubicBezTo>
                    <a:pt x="232085" y="1451179"/>
                    <a:pt x="225825" y="1449579"/>
                    <a:pt x="222694" y="1451179"/>
                  </a:cubicBezTo>
                  <a:cubicBezTo>
                    <a:pt x="199218" y="1460781"/>
                    <a:pt x="175742" y="1470382"/>
                    <a:pt x="153831" y="1481584"/>
                  </a:cubicBezTo>
                  <a:cubicBezTo>
                    <a:pt x="146005" y="1487985"/>
                    <a:pt x="139745" y="1491186"/>
                    <a:pt x="136615" y="1497587"/>
                  </a:cubicBezTo>
                  <a:cubicBezTo>
                    <a:pt x="135050" y="1502387"/>
                    <a:pt x="139745" y="1510389"/>
                    <a:pt x="141310" y="1513589"/>
                  </a:cubicBezTo>
                  <a:cubicBezTo>
                    <a:pt x="138180" y="1515190"/>
                    <a:pt x="131920" y="1516790"/>
                    <a:pt x="131920" y="1518390"/>
                  </a:cubicBezTo>
                  <a:cubicBezTo>
                    <a:pt x="131920" y="1527992"/>
                    <a:pt x="131920" y="1537593"/>
                    <a:pt x="135050" y="1545595"/>
                  </a:cubicBezTo>
                  <a:cubicBezTo>
                    <a:pt x="139745" y="1556796"/>
                    <a:pt x="153831" y="1566398"/>
                    <a:pt x="138180" y="1580800"/>
                  </a:cubicBezTo>
                  <a:cubicBezTo>
                    <a:pt x="135050" y="1582400"/>
                    <a:pt x="138180" y="1590402"/>
                    <a:pt x="138180" y="1596803"/>
                  </a:cubicBezTo>
                  <a:cubicBezTo>
                    <a:pt x="142875" y="1595202"/>
                    <a:pt x="146005" y="1595202"/>
                    <a:pt x="150701" y="1595202"/>
                  </a:cubicBezTo>
                  <a:cubicBezTo>
                    <a:pt x="135050" y="1622407"/>
                    <a:pt x="135050" y="1632009"/>
                    <a:pt x="150701" y="1636809"/>
                  </a:cubicBezTo>
                  <a:cubicBezTo>
                    <a:pt x="150701" y="1646411"/>
                    <a:pt x="147570" y="1656012"/>
                    <a:pt x="150701" y="1662413"/>
                  </a:cubicBezTo>
                  <a:cubicBezTo>
                    <a:pt x="160091" y="1678416"/>
                    <a:pt x="172612" y="1694418"/>
                    <a:pt x="183567" y="1708821"/>
                  </a:cubicBezTo>
                  <a:cubicBezTo>
                    <a:pt x="182002" y="1710421"/>
                    <a:pt x="178872" y="1712021"/>
                    <a:pt x="177307" y="1712021"/>
                  </a:cubicBezTo>
                  <a:cubicBezTo>
                    <a:pt x="183567" y="1720023"/>
                    <a:pt x="189828" y="1728024"/>
                    <a:pt x="194523" y="1732825"/>
                  </a:cubicBezTo>
                  <a:cubicBezTo>
                    <a:pt x="188263" y="1742426"/>
                    <a:pt x="183567" y="1750427"/>
                    <a:pt x="177307" y="1758429"/>
                  </a:cubicBezTo>
                  <a:cubicBezTo>
                    <a:pt x="185132" y="1761629"/>
                    <a:pt x="189828" y="1763230"/>
                    <a:pt x="196088" y="1764830"/>
                  </a:cubicBezTo>
                  <a:cubicBezTo>
                    <a:pt x="185132" y="1768030"/>
                    <a:pt x="175742" y="1771231"/>
                    <a:pt x="161656" y="1777632"/>
                  </a:cubicBezTo>
                  <a:cubicBezTo>
                    <a:pt x="188263" y="1784033"/>
                    <a:pt x="189828" y="1803236"/>
                    <a:pt x="192958" y="1822439"/>
                  </a:cubicBezTo>
                  <a:cubicBezTo>
                    <a:pt x="192958" y="1824039"/>
                    <a:pt x="200783" y="1825640"/>
                    <a:pt x="205479" y="1827240"/>
                  </a:cubicBezTo>
                  <a:cubicBezTo>
                    <a:pt x="205479" y="1830440"/>
                    <a:pt x="202348" y="1835241"/>
                    <a:pt x="203913" y="1838442"/>
                  </a:cubicBezTo>
                  <a:cubicBezTo>
                    <a:pt x="210174" y="1846443"/>
                    <a:pt x="221129" y="1851244"/>
                    <a:pt x="222694" y="1860845"/>
                  </a:cubicBezTo>
                  <a:cubicBezTo>
                    <a:pt x="232085" y="1888050"/>
                    <a:pt x="249301" y="1883249"/>
                    <a:pt x="268082" y="1876848"/>
                  </a:cubicBezTo>
                  <a:lnTo>
                    <a:pt x="277472" y="1891250"/>
                  </a:lnTo>
                  <a:cubicBezTo>
                    <a:pt x="280603" y="1889650"/>
                    <a:pt x="283733" y="1886449"/>
                    <a:pt x="285298" y="1884849"/>
                  </a:cubicBezTo>
                  <a:cubicBezTo>
                    <a:pt x="286863" y="1894451"/>
                    <a:pt x="302514" y="1905653"/>
                    <a:pt x="307209" y="1899252"/>
                  </a:cubicBezTo>
                  <a:cubicBezTo>
                    <a:pt x="318165" y="1883249"/>
                    <a:pt x="330685" y="1892851"/>
                    <a:pt x="343206" y="1894451"/>
                  </a:cubicBezTo>
                  <a:cubicBezTo>
                    <a:pt x="349466" y="1896051"/>
                    <a:pt x="358857" y="1897651"/>
                    <a:pt x="361987" y="1894451"/>
                  </a:cubicBezTo>
                  <a:cubicBezTo>
                    <a:pt x="369812" y="1886449"/>
                    <a:pt x="393289" y="1894451"/>
                    <a:pt x="387028" y="1872047"/>
                  </a:cubicBezTo>
                  <a:cubicBezTo>
                    <a:pt x="385463" y="1867246"/>
                    <a:pt x="379203" y="1862446"/>
                    <a:pt x="372942" y="1857645"/>
                  </a:cubicBezTo>
                  <a:lnTo>
                    <a:pt x="418330" y="1857645"/>
                  </a:lnTo>
                  <a:cubicBezTo>
                    <a:pt x="419895" y="1862446"/>
                    <a:pt x="419895" y="1868847"/>
                    <a:pt x="421460" y="1873647"/>
                  </a:cubicBezTo>
                  <a:cubicBezTo>
                    <a:pt x="413635" y="1875248"/>
                    <a:pt x="405809" y="1876848"/>
                    <a:pt x="397984" y="1880048"/>
                  </a:cubicBezTo>
                  <a:cubicBezTo>
                    <a:pt x="397984" y="1881649"/>
                    <a:pt x="399549" y="1883249"/>
                    <a:pt x="399549" y="1886449"/>
                  </a:cubicBezTo>
                  <a:cubicBezTo>
                    <a:pt x="402679" y="1886449"/>
                    <a:pt x="407374" y="1884849"/>
                    <a:pt x="410504" y="1884849"/>
                  </a:cubicBezTo>
                  <a:cubicBezTo>
                    <a:pt x="423025" y="1889650"/>
                    <a:pt x="440241" y="1876848"/>
                    <a:pt x="451197" y="1892851"/>
                  </a:cubicBezTo>
                  <a:cubicBezTo>
                    <a:pt x="471543" y="1921655"/>
                    <a:pt x="507540" y="1929656"/>
                    <a:pt x="540406" y="1913654"/>
                  </a:cubicBezTo>
                  <a:cubicBezTo>
                    <a:pt x="543537" y="1912054"/>
                    <a:pt x="549797" y="1916854"/>
                    <a:pt x="554492" y="1918455"/>
                  </a:cubicBezTo>
                  <a:cubicBezTo>
                    <a:pt x="556057" y="1918455"/>
                    <a:pt x="556057" y="1918455"/>
                    <a:pt x="557622" y="1920055"/>
                  </a:cubicBezTo>
                  <a:cubicBezTo>
                    <a:pt x="559187" y="1916854"/>
                    <a:pt x="559187" y="1913654"/>
                    <a:pt x="559187" y="1915254"/>
                  </a:cubicBezTo>
                  <a:cubicBezTo>
                    <a:pt x="570143" y="1915254"/>
                    <a:pt x="581099" y="1918455"/>
                    <a:pt x="592054" y="1916854"/>
                  </a:cubicBezTo>
                  <a:cubicBezTo>
                    <a:pt x="609270" y="1915254"/>
                    <a:pt x="626486" y="1908853"/>
                    <a:pt x="643702" y="1907253"/>
                  </a:cubicBezTo>
                  <a:cubicBezTo>
                    <a:pt x="670308" y="1904052"/>
                    <a:pt x="696915" y="1904052"/>
                    <a:pt x="723521" y="1897651"/>
                  </a:cubicBezTo>
                  <a:cubicBezTo>
                    <a:pt x="734477" y="1894451"/>
                    <a:pt x="742302" y="1896051"/>
                    <a:pt x="750127" y="1899252"/>
                  </a:cubicBezTo>
                  <a:cubicBezTo>
                    <a:pt x="701610" y="1920055"/>
                    <a:pt x="653092" y="1940858"/>
                    <a:pt x="604575" y="1960061"/>
                  </a:cubicBezTo>
                  <a:cubicBezTo>
                    <a:pt x="604575" y="1961662"/>
                    <a:pt x="606140" y="1963262"/>
                    <a:pt x="606140" y="1964862"/>
                  </a:cubicBezTo>
                  <a:cubicBezTo>
                    <a:pt x="609270" y="1964862"/>
                    <a:pt x="612400" y="1966462"/>
                    <a:pt x="618660" y="1968063"/>
                  </a:cubicBezTo>
                  <a:cubicBezTo>
                    <a:pt x="607705" y="1972863"/>
                    <a:pt x="603010" y="1974464"/>
                    <a:pt x="595184" y="1977664"/>
                  </a:cubicBezTo>
                  <a:cubicBezTo>
                    <a:pt x="609270" y="1987266"/>
                    <a:pt x="590489" y="1998468"/>
                    <a:pt x="598314" y="2011270"/>
                  </a:cubicBezTo>
                  <a:cubicBezTo>
                    <a:pt x="604575" y="2024072"/>
                    <a:pt x="599879" y="2043275"/>
                    <a:pt x="628051" y="2038474"/>
                  </a:cubicBezTo>
                  <a:cubicBezTo>
                    <a:pt x="599879" y="2052876"/>
                    <a:pt x="598314" y="2073680"/>
                    <a:pt x="617095" y="2096083"/>
                  </a:cubicBezTo>
                  <a:cubicBezTo>
                    <a:pt x="620226" y="2099284"/>
                    <a:pt x="621791" y="2105685"/>
                    <a:pt x="620226" y="2108885"/>
                  </a:cubicBezTo>
                  <a:cubicBezTo>
                    <a:pt x="617095" y="2120087"/>
                    <a:pt x="612400" y="2129689"/>
                    <a:pt x="609270" y="2137690"/>
                  </a:cubicBezTo>
                  <a:cubicBezTo>
                    <a:pt x="598314" y="2137690"/>
                    <a:pt x="592054" y="2136090"/>
                    <a:pt x="585794" y="2136090"/>
                  </a:cubicBezTo>
                  <a:cubicBezTo>
                    <a:pt x="570143" y="2137690"/>
                    <a:pt x="554492" y="2140890"/>
                    <a:pt x="538841" y="2144091"/>
                  </a:cubicBezTo>
                  <a:cubicBezTo>
                    <a:pt x="488759" y="2153693"/>
                    <a:pt x="437111" y="2163294"/>
                    <a:pt x="387028" y="2172896"/>
                  </a:cubicBezTo>
                  <a:cubicBezTo>
                    <a:pt x="344771" y="2180897"/>
                    <a:pt x="304079" y="2196900"/>
                    <a:pt x="261822" y="2200100"/>
                  </a:cubicBezTo>
                  <a:cubicBezTo>
                    <a:pt x="232085" y="2201700"/>
                    <a:pt x="205479" y="2217703"/>
                    <a:pt x="177307" y="2219303"/>
                  </a:cubicBezTo>
                  <a:cubicBezTo>
                    <a:pt x="158526" y="2220903"/>
                    <a:pt x="139745" y="2228905"/>
                    <a:pt x="122529" y="2236906"/>
                  </a:cubicBezTo>
                  <a:cubicBezTo>
                    <a:pt x="113139" y="2240107"/>
                    <a:pt x="105313" y="2248108"/>
                    <a:pt x="97488" y="2252909"/>
                  </a:cubicBezTo>
                  <a:cubicBezTo>
                    <a:pt x="95923" y="2252909"/>
                    <a:pt x="91227" y="2251308"/>
                    <a:pt x="89662" y="2252909"/>
                  </a:cubicBezTo>
                  <a:cubicBezTo>
                    <a:pt x="77142" y="2259310"/>
                    <a:pt x="66186" y="2265711"/>
                    <a:pt x="53665" y="2270512"/>
                  </a:cubicBezTo>
                  <a:cubicBezTo>
                    <a:pt x="44275" y="2275312"/>
                    <a:pt x="36450" y="2280113"/>
                    <a:pt x="27059" y="2284914"/>
                  </a:cubicBezTo>
                  <a:cubicBezTo>
                    <a:pt x="27059" y="2286514"/>
                    <a:pt x="28624" y="2288114"/>
                    <a:pt x="28624" y="2289715"/>
                  </a:cubicBezTo>
                  <a:cubicBezTo>
                    <a:pt x="25494" y="2289715"/>
                    <a:pt x="20799" y="2288114"/>
                    <a:pt x="16103" y="2286514"/>
                  </a:cubicBezTo>
                  <a:cubicBezTo>
                    <a:pt x="17669" y="2296115"/>
                    <a:pt x="19234" y="2302517"/>
                    <a:pt x="20799" y="2310518"/>
                  </a:cubicBezTo>
                  <a:cubicBezTo>
                    <a:pt x="19234" y="2310518"/>
                    <a:pt x="19234" y="2310518"/>
                    <a:pt x="17669" y="2312118"/>
                  </a:cubicBezTo>
                  <a:cubicBezTo>
                    <a:pt x="16103" y="2308918"/>
                    <a:pt x="14538" y="2305717"/>
                    <a:pt x="12973" y="2304117"/>
                  </a:cubicBezTo>
                  <a:cubicBezTo>
                    <a:pt x="68" y="2320119"/>
                    <a:pt x="-7552" y="2334522"/>
                    <a:pt x="11408" y="2344123"/>
                  </a:cubicBezTo>
                  <a:cubicBezTo>
                    <a:pt x="9843" y="2352124"/>
                    <a:pt x="9843" y="2358526"/>
                    <a:pt x="9843" y="2363326"/>
                  </a:cubicBezTo>
                  <a:lnTo>
                    <a:pt x="14538" y="2396932"/>
                  </a:lnTo>
                  <a:cubicBezTo>
                    <a:pt x="16103" y="2411334"/>
                    <a:pt x="12973" y="2425736"/>
                    <a:pt x="30189" y="2430537"/>
                  </a:cubicBezTo>
                  <a:cubicBezTo>
                    <a:pt x="25494" y="2438539"/>
                    <a:pt x="25494" y="2475344"/>
                    <a:pt x="31754" y="2476945"/>
                  </a:cubicBezTo>
                  <a:cubicBezTo>
                    <a:pt x="42710" y="2481746"/>
                    <a:pt x="45840" y="2496148"/>
                    <a:pt x="55231" y="2502549"/>
                  </a:cubicBezTo>
                  <a:cubicBezTo>
                    <a:pt x="56796" y="2504149"/>
                    <a:pt x="58361" y="2507349"/>
                    <a:pt x="58361" y="2507349"/>
                  </a:cubicBezTo>
                  <a:cubicBezTo>
                    <a:pt x="45840" y="2521752"/>
                    <a:pt x="64621" y="2515351"/>
                    <a:pt x="67751" y="2521752"/>
                  </a:cubicBezTo>
                  <a:cubicBezTo>
                    <a:pt x="64621" y="2529753"/>
                    <a:pt x="58361" y="2537755"/>
                    <a:pt x="56796" y="2547356"/>
                  </a:cubicBezTo>
                  <a:cubicBezTo>
                    <a:pt x="55231" y="2556958"/>
                    <a:pt x="56796" y="2564959"/>
                    <a:pt x="70881" y="2560158"/>
                  </a:cubicBezTo>
                  <a:cubicBezTo>
                    <a:pt x="69316" y="2574561"/>
                    <a:pt x="67751" y="2587362"/>
                    <a:pt x="66186" y="2601765"/>
                  </a:cubicBezTo>
                  <a:cubicBezTo>
                    <a:pt x="67751" y="2601765"/>
                    <a:pt x="69316" y="2600165"/>
                    <a:pt x="69316" y="2600165"/>
                  </a:cubicBezTo>
                  <a:cubicBezTo>
                    <a:pt x="74012" y="2611366"/>
                    <a:pt x="77142" y="2620968"/>
                    <a:pt x="81837" y="2630570"/>
                  </a:cubicBezTo>
                  <a:cubicBezTo>
                    <a:pt x="89662" y="2630570"/>
                    <a:pt x="97488" y="2632170"/>
                    <a:pt x="106878" y="2633770"/>
                  </a:cubicBezTo>
                  <a:lnTo>
                    <a:pt x="106878" y="2638571"/>
                  </a:lnTo>
                  <a:cubicBezTo>
                    <a:pt x="102183" y="2640171"/>
                    <a:pt x="97488" y="2641771"/>
                    <a:pt x="92793" y="2643371"/>
                  </a:cubicBezTo>
                  <a:cubicBezTo>
                    <a:pt x="94358" y="2644972"/>
                    <a:pt x="97488" y="2644972"/>
                    <a:pt x="97488" y="2644972"/>
                  </a:cubicBezTo>
                  <a:cubicBezTo>
                    <a:pt x="99053" y="2668976"/>
                    <a:pt x="119399" y="2665775"/>
                    <a:pt x="133485" y="2672176"/>
                  </a:cubicBezTo>
                  <a:cubicBezTo>
                    <a:pt x="139745" y="2675377"/>
                    <a:pt x="147570" y="2676977"/>
                    <a:pt x="152266" y="2675377"/>
                  </a:cubicBezTo>
                  <a:cubicBezTo>
                    <a:pt x="161656" y="2670576"/>
                    <a:pt x="167917" y="2672176"/>
                    <a:pt x="167917" y="2681778"/>
                  </a:cubicBezTo>
                  <a:cubicBezTo>
                    <a:pt x="167917" y="2686579"/>
                    <a:pt x="164786" y="2692980"/>
                    <a:pt x="163221" y="2696180"/>
                  </a:cubicBezTo>
                  <a:cubicBezTo>
                    <a:pt x="174177" y="2696180"/>
                    <a:pt x="191393" y="2700981"/>
                    <a:pt x="200783" y="2694580"/>
                  </a:cubicBezTo>
                  <a:cubicBezTo>
                    <a:pt x="222694" y="2680178"/>
                    <a:pt x="243041" y="2692980"/>
                    <a:pt x="263387" y="2688179"/>
                  </a:cubicBezTo>
                  <a:cubicBezTo>
                    <a:pt x="274342" y="2684978"/>
                    <a:pt x="283733" y="2684978"/>
                    <a:pt x="299384" y="2681778"/>
                  </a:cubicBezTo>
                  <a:cubicBezTo>
                    <a:pt x="307209" y="2688179"/>
                    <a:pt x="315034" y="2686579"/>
                    <a:pt x="316599" y="2678577"/>
                  </a:cubicBezTo>
                  <a:cubicBezTo>
                    <a:pt x="329120" y="2678577"/>
                    <a:pt x="340076" y="2678577"/>
                    <a:pt x="351031" y="2676977"/>
                  </a:cubicBezTo>
                  <a:cubicBezTo>
                    <a:pt x="368247" y="2673777"/>
                    <a:pt x="383898" y="2668976"/>
                    <a:pt x="401114" y="2667375"/>
                  </a:cubicBezTo>
                  <a:cubicBezTo>
                    <a:pt x="412070" y="2665775"/>
                    <a:pt x="424590" y="2668976"/>
                    <a:pt x="437111" y="2667375"/>
                  </a:cubicBezTo>
                  <a:cubicBezTo>
                    <a:pt x="443371" y="2665775"/>
                    <a:pt x="448066" y="2656174"/>
                    <a:pt x="454327" y="2651373"/>
                  </a:cubicBezTo>
                  <a:cubicBezTo>
                    <a:pt x="460587" y="2667375"/>
                    <a:pt x="473108" y="2668976"/>
                    <a:pt x="493454" y="2657774"/>
                  </a:cubicBezTo>
                  <a:cubicBezTo>
                    <a:pt x="485628" y="2651373"/>
                    <a:pt x="476238" y="2646572"/>
                    <a:pt x="468413" y="2641771"/>
                  </a:cubicBezTo>
                  <a:cubicBezTo>
                    <a:pt x="476238" y="2638571"/>
                    <a:pt x="482498" y="2633770"/>
                    <a:pt x="488759" y="2632170"/>
                  </a:cubicBezTo>
                  <a:cubicBezTo>
                    <a:pt x="495019" y="2632170"/>
                    <a:pt x="499714" y="2633770"/>
                    <a:pt x="504409" y="2633770"/>
                  </a:cubicBezTo>
                  <a:cubicBezTo>
                    <a:pt x="509105" y="2633770"/>
                    <a:pt x="513800" y="2633770"/>
                    <a:pt x="518495" y="2632170"/>
                  </a:cubicBezTo>
                  <a:cubicBezTo>
                    <a:pt x="523190" y="2630570"/>
                    <a:pt x="526321" y="2628969"/>
                    <a:pt x="529451" y="2625769"/>
                  </a:cubicBezTo>
                  <a:cubicBezTo>
                    <a:pt x="529451" y="2630570"/>
                    <a:pt x="531016" y="2636971"/>
                    <a:pt x="531016" y="2641771"/>
                  </a:cubicBezTo>
                  <a:cubicBezTo>
                    <a:pt x="531016" y="2646572"/>
                    <a:pt x="527886" y="2651373"/>
                    <a:pt x="526321" y="2656174"/>
                  </a:cubicBezTo>
                  <a:cubicBezTo>
                    <a:pt x="531016" y="2656174"/>
                    <a:pt x="535711" y="2656174"/>
                    <a:pt x="541971" y="2654573"/>
                  </a:cubicBezTo>
                  <a:cubicBezTo>
                    <a:pt x="548232" y="2664175"/>
                    <a:pt x="531016" y="2684978"/>
                    <a:pt x="554492" y="2686579"/>
                  </a:cubicBezTo>
                  <a:cubicBezTo>
                    <a:pt x="552927" y="2692980"/>
                    <a:pt x="551362" y="2697781"/>
                    <a:pt x="549797" y="2704181"/>
                  </a:cubicBezTo>
                  <a:cubicBezTo>
                    <a:pt x="559187" y="2704181"/>
                    <a:pt x="568578" y="2705782"/>
                    <a:pt x="582664" y="2707382"/>
                  </a:cubicBezTo>
                  <a:cubicBezTo>
                    <a:pt x="576403" y="2715383"/>
                    <a:pt x="571708" y="2721784"/>
                    <a:pt x="565448" y="2728185"/>
                  </a:cubicBezTo>
                  <a:cubicBezTo>
                    <a:pt x="570143" y="2726585"/>
                    <a:pt x="574838" y="2726585"/>
                    <a:pt x="584229" y="2724985"/>
                  </a:cubicBezTo>
                  <a:cubicBezTo>
                    <a:pt x="563883" y="2744188"/>
                    <a:pt x="585794" y="2745788"/>
                    <a:pt x="593619" y="2756990"/>
                  </a:cubicBezTo>
                  <a:cubicBezTo>
                    <a:pt x="598314" y="2744188"/>
                    <a:pt x="601445" y="2736186"/>
                    <a:pt x="603010" y="2729786"/>
                  </a:cubicBezTo>
                  <a:cubicBezTo>
                    <a:pt x="610835" y="2737787"/>
                    <a:pt x="620226" y="2747388"/>
                    <a:pt x="629616" y="2758590"/>
                  </a:cubicBezTo>
                  <a:cubicBezTo>
                    <a:pt x="631181" y="2758590"/>
                    <a:pt x="634311" y="2755390"/>
                    <a:pt x="635876" y="2756990"/>
                  </a:cubicBezTo>
                  <a:cubicBezTo>
                    <a:pt x="653092" y="2764991"/>
                    <a:pt x="660918" y="2756990"/>
                    <a:pt x="667178" y="2740987"/>
                  </a:cubicBezTo>
                  <a:cubicBezTo>
                    <a:pt x="668743" y="2737787"/>
                    <a:pt x="676569" y="2736186"/>
                    <a:pt x="678134" y="2734586"/>
                  </a:cubicBezTo>
                  <a:cubicBezTo>
                    <a:pt x="675004" y="2744188"/>
                    <a:pt x="670308" y="2753789"/>
                    <a:pt x="665613" y="2764991"/>
                  </a:cubicBezTo>
                  <a:cubicBezTo>
                    <a:pt x="646832" y="2768192"/>
                    <a:pt x="624921" y="2772993"/>
                    <a:pt x="603010" y="2777793"/>
                  </a:cubicBezTo>
                  <a:cubicBezTo>
                    <a:pt x="582664" y="2782594"/>
                    <a:pt x="562318" y="2790595"/>
                    <a:pt x="540406" y="2793796"/>
                  </a:cubicBezTo>
                  <a:cubicBezTo>
                    <a:pt x="510670" y="2798597"/>
                    <a:pt x="480933" y="2801797"/>
                    <a:pt x="449632" y="2806598"/>
                  </a:cubicBezTo>
                  <a:cubicBezTo>
                    <a:pt x="413635" y="2812999"/>
                    <a:pt x="377638" y="2819400"/>
                    <a:pt x="341641" y="2827401"/>
                  </a:cubicBezTo>
                  <a:cubicBezTo>
                    <a:pt x="311904" y="2833802"/>
                    <a:pt x="283733" y="2843404"/>
                    <a:pt x="253996" y="2849805"/>
                  </a:cubicBezTo>
                  <a:cubicBezTo>
                    <a:pt x="233650" y="2854606"/>
                    <a:pt x="213304" y="2856206"/>
                    <a:pt x="194523" y="2864207"/>
                  </a:cubicBezTo>
                  <a:cubicBezTo>
                    <a:pt x="175742" y="2872208"/>
                    <a:pt x="149136" y="2870608"/>
                    <a:pt x="142875" y="2897813"/>
                  </a:cubicBezTo>
                  <a:cubicBezTo>
                    <a:pt x="131920" y="2891412"/>
                    <a:pt x="124094" y="2894612"/>
                    <a:pt x="122529" y="2905814"/>
                  </a:cubicBezTo>
                  <a:cubicBezTo>
                    <a:pt x="122529" y="2909015"/>
                    <a:pt x="120964" y="2912215"/>
                    <a:pt x="117834" y="2912215"/>
                  </a:cubicBezTo>
                  <a:cubicBezTo>
                    <a:pt x="100618" y="2917016"/>
                    <a:pt x="105313" y="2926617"/>
                    <a:pt x="113139" y="2936219"/>
                  </a:cubicBezTo>
                  <a:cubicBezTo>
                    <a:pt x="122529" y="2947421"/>
                    <a:pt x="122529" y="2958623"/>
                    <a:pt x="120964" y="2971424"/>
                  </a:cubicBezTo>
                  <a:cubicBezTo>
                    <a:pt x="117834" y="2989027"/>
                    <a:pt x="114704" y="3008230"/>
                    <a:pt x="111574" y="3025833"/>
                  </a:cubicBezTo>
                  <a:cubicBezTo>
                    <a:pt x="111574" y="3030634"/>
                    <a:pt x="116269" y="3035435"/>
                    <a:pt x="119399" y="3040236"/>
                  </a:cubicBezTo>
                  <a:lnTo>
                    <a:pt x="124094" y="3049837"/>
                  </a:lnTo>
                  <a:lnTo>
                    <a:pt x="124094" y="3077042"/>
                  </a:lnTo>
                  <a:cubicBezTo>
                    <a:pt x="130355" y="3077042"/>
                    <a:pt x="138180" y="3075441"/>
                    <a:pt x="146005" y="3075441"/>
                  </a:cubicBezTo>
                  <a:cubicBezTo>
                    <a:pt x="146005" y="3075441"/>
                    <a:pt x="146005" y="3077042"/>
                    <a:pt x="147570" y="3077042"/>
                  </a:cubicBezTo>
                  <a:cubicBezTo>
                    <a:pt x="142875" y="3078642"/>
                    <a:pt x="139745" y="3080242"/>
                    <a:pt x="135050" y="3083442"/>
                  </a:cubicBezTo>
                  <a:cubicBezTo>
                    <a:pt x="144440" y="3094644"/>
                    <a:pt x="127224" y="3123449"/>
                    <a:pt x="164786" y="3117048"/>
                  </a:cubicBezTo>
                  <a:cubicBezTo>
                    <a:pt x="153831" y="3126650"/>
                    <a:pt x="147570" y="3133051"/>
                    <a:pt x="142875" y="3136251"/>
                  </a:cubicBezTo>
                  <a:cubicBezTo>
                    <a:pt x="146005" y="3144252"/>
                    <a:pt x="149136" y="3149053"/>
                    <a:pt x="150701" y="3153854"/>
                  </a:cubicBezTo>
                  <a:cubicBezTo>
                    <a:pt x="144440" y="3158655"/>
                    <a:pt x="139745" y="3163455"/>
                    <a:pt x="135050" y="3166656"/>
                  </a:cubicBezTo>
                  <a:cubicBezTo>
                    <a:pt x="141310" y="3173057"/>
                    <a:pt x="147570" y="3177858"/>
                    <a:pt x="150701" y="3182659"/>
                  </a:cubicBezTo>
                  <a:cubicBezTo>
                    <a:pt x="156961" y="3176258"/>
                    <a:pt x="163221" y="3169857"/>
                    <a:pt x="169482" y="3169857"/>
                  </a:cubicBezTo>
                  <a:cubicBezTo>
                    <a:pt x="175742" y="3169857"/>
                    <a:pt x="183567" y="3181058"/>
                    <a:pt x="191393" y="3187459"/>
                  </a:cubicBezTo>
                  <a:cubicBezTo>
                    <a:pt x="191393" y="3189060"/>
                    <a:pt x="186698" y="3190660"/>
                    <a:pt x="185132" y="3190660"/>
                  </a:cubicBezTo>
                  <a:cubicBezTo>
                    <a:pt x="174177" y="3177858"/>
                    <a:pt x="163221" y="3176258"/>
                    <a:pt x="152266" y="3190660"/>
                  </a:cubicBezTo>
                  <a:cubicBezTo>
                    <a:pt x="152266" y="3190660"/>
                    <a:pt x="150701" y="3190660"/>
                    <a:pt x="150701" y="3189060"/>
                  </a:cubicBezTo>
                  <a:cubicBezTo>
                    <a:pt x="150701" y="3187459"/>
                    <a:pt x="150701" y="3187459"/>
                    <a:pt x="149136" y="3185859"/>
                  </a:cubicBezTo>
                  <a:cubicBezTo>
                    <a:pt x="142875" y="3192260"/>
                    <a:pt x="144440" y="3197061"/>
                    <a:pt x="152266" y="3201862"/>
                  </a:cubicBezTo>
                  <a:cubicBezTo>
                    <a:pt x="163221" y="3208263"/>
                    <a:pt x="161656" y="3213064"/>
                    <a:pt x="155396" y="3221065"/>
                  </a:cubicBezTo>
                  <a:cubicBezTo>
                    <a:pt x="158526" y="3222665"/>
                    <a:pt x="163221" y="3225866"/>
                    <a:pt x="163221" y="3227466"/>
                  </a:cubicBezTo>
                  <a:cubicBezTo>
                    <a:pt x="163221" y="3235467"/>
                    <a:pt x="178872" y="3240268"/>
                    <a:pt x="166351" y="3249869"/>
                  </a:cubicBezTo>
                  <a:cubicBezTo>
                    <a:pt x="172612" y="3257871"/>
                    <a:pt x="175742" y="3265872"/>
                    <a:pt x="189828" y="3269073"/>
                  </a:cubicBezTo>
                  <a:cubicBezTo>
                    <a:pt x="202348" y="3272273"/>
                    <a:pt x="205479" y="3265872"/>
                    <a:pt x="213304" y="3264272"/>
                  </a:cubicBezTo>
                  <a:cubicBezTo>
                    <a:pt x="221129" y="3262672"/>
                    <a:pt x="230520" y="3267472"/>
                    <a:pt x="238345" y="3269073"/>
                  </a:cubicBezTo>
                  <a:cubicBezTo>
                    <a:pt x="241475" y="3269073"/>
                    <a:pt x="244606" y="3264272"/>
                    <a:pt x="244606" y="3262672"/>
                  </a:cubicBezTo>
                  <a:cubicBezTo>
                    <a:pt x="255561" y="3264272"/>
                    <a:pt x="266517" y="3267472"/>
                    <a:pt x="275907" y="3265872"/>
                  </a:cubicBezTo>
                  <a:cubicBezTo>
                    <a:pt x="289993" y="3264272"/>
                    <a:pt x="297818" y="3269073"/>
                    <a:pt x="299384" y="3281875"/>
                  </a:cubicBezTo>
                  <a:cubicBezTo>
                    <a:pt x="300949" y="3296277"/>
                    <a:pt x="308774" y="3297877"/>
                    <a:pt x="319730" y="3296277"/>
                  </a:cubicBezTo>
                  <a:cubicBezTo>
                    <a:pt x="329120" y="3294677"/>
                    <a:pt x="336946" y="3291476"/>
                    <a:pt x="346336" y="3289876"/>
                  </a:cubicBezTo>
                  <a:cubicBezTo>
                    <a:pt x="341641" y="3285075"/>
                    <a:pt x="335380" y="3280274"/>
                    <a:pt x="327555" y="3273873"/>
                  </a:cubicBezTo>
                  <a:cubicBezTo>
                    <a:pt x="335380" y="3272273"/>
                    <a:pt x="343206" y="3269073"/>
                    <a:pt x="349466" y="3269073"/>
                  </a:cubicBezTo>
                  <a:cubicBezTo>
                    <a:pt x="361987" y="3267472"/>
                    <a:pt x="372942" y="3265872"/>
                    <a:pt x="385463" y="3265872"/>
                  </a:cubicBezTo>
                  <a:cubicBezTo>
                    <a:pt x="390158" y="3265872"/>
                    <a:pt x="394854" y="3269073"/>
                    <a:pt x="399549" y="3273873"/>
                  </a:cubicBezTo>
                  <a:cubicBezTo>
                    <a:pt x="379203" y="3273873"/>
                    <a:pt x="360422" y="3273873"/>
                    <a:pt x="346336" y="3289876"/>
                  </a:cubicBezTo>
                  <a:cubicBezTo>
                    <a:pt x="351031" y="3291476"/>
                    <a:pt x="357292" y="3293077"/>
                    <a:pt x="361987" y="3293077"/>
                  </a:cubicBezTo>
                  <a:cubicBezTo>
                    <a:pt x="388593" y="3291476"/>
                    <a:pt x="416765" y="3289876"/>
                    <a:pt x="443371" y="3288276"/>
                  </a:cubicBezTo>
                  <a:cubicBezTo>
                    <a:pt x="469978" y="3286675"/>
                    <a:pt x="495019" y="3283475"/>
                    <a:pt x="523190" y="3281875"/>
                  </a:cubicBezTo>
                  <a:cubicBezTo>
                    <a:pt x="531016" y="3315480"/>
                    <a:pt x="538841" y="3347485"/>
                    <a:pt x="545102" y="3379490"/>
                  </a:cubicBezTo>
                  <a:cubicBezTo>
                    <a:pt x="541971" y="3381091"/>
                    <a:pt x="538841" y="3382691"/>
                    <a:pt x="535711" y="3382691"/>
                  </a:cubicBezTo>
                  <a:cubicBezTo>
                    <a:pt x="540406" y="3389092"/>
                    <a:pt x="546667" y="3395493"/>
                    <a:pt x="548232" y="3401894"/>
                  </a:cubicBezTo>
                  <a:cubicBezTo>
                    <a:pt x="549797" y="3411495"/>
                    <a:pt x="548232" y="3421097"/>
                    <a:pt x="548232" y="3427498"/>
                  </a:cubicBezTo>
                  <a:cubicBezTo>
                    <a:pt x="559187" y="3430699"/>
                    <a:pt x="565448" y="3432299"/>
                    <a:pt x="573273" y="3433899"/>
                  </a:cubicBezTo>
                  <a:cubicBezTo>
                    <a:pt x="571708" y="3433899"/>
                    <a:pt x="570143" y="3435499"/>
                    <a:pt x="567013" y="3435499"/>
                  </a:cubicBezTo>
                  <a:cubicBezTo>
                    <a:pt x="568578" y="3446701"/>
                    <a:pt x="571708" y="3459503"/>
                    <a:pt x="573273" y="3475506"/>
                  </a:cubicBezTo>
                  <a:lnTo>
                    <a:pt x="598314" y="3475506"/>
                  </a:lnTo>
                  <a:cubicBezTo>
                    <a:pt x="603010" y="3475506"/>
                    <a:pt x="607705" y="3478706"/>
                    <a:pt x="609270" y="3480307"/>
                  </a:cubicBezTo>
                  <a:cubicBezTo>
                    <a:pt x="615530" y="3499510"/>
                    <a:pt x="629616" y="3505911"/>
                    <a:pt x="648397" y="3501110"/>
                  </a:cubicBezTo>
                  <a:cubicBezTo>
                    <a:pt x="656223" y="3499510"/>
                    <a:pt x="665613" y="3499510"/>
                    <a:pt x="673438" y="3499510"/>
                  </a:cubicBezTo>
                  <a:lnTo>
                    <a:pt x="692219" y="3499510"/>
                  </a:lnTo>
                  <a:cubicBezTo>
                    <a:pt x="698480" y="3499510"/>
                    <a:pt x="704740" y="3497909"/>
                    <a:pt x="711000" y="3496309"/>
                  </a:cubicBezTo>
                  <a:cubicBezTo>
                    <a:pt x="712565" y="3491508"/>
                    <a:pt x="712565" y="3486708"/>
                    <a:pt x="714131" y="3480307"/>
                  </a:cubicBezTo>
                  <a:cubicBezTo>
                    <a:pt x="718826" y="3480307"/>
                    <a:pt x="721956" y="3478706"/>
                    <a:pt x="726651" y="3478706"/>
                  </a:cubicBezTo>
                  <a:cubicBezTo>
                    <a:pt x="756388" y="3475506"/>
                    <a:pt x="787689" y="3470705"/>
                    <a:pt x="818991" y="3467505"/>
                  </a:cubicBezTo>
                  <a:cubicBezTo>
                    <a:pt x="818991" y="3467505"/>
                    <a:pt x="820556" y="3470705"/>
                    <a:pt x="822121" y="3475506"/>
                  </a:cubicBezTo>
                  <a:cubicBezTo>
                    <a:pt x="817426" y="3477106"/>
                    <a:pt x="814296" y="3478706"/>
                    <a:pt x="811166" y="3480307"/>
                  </a:cubicBezTo>
                  <a:cubicBezTo>
                    <a:pt x="823686" y="3493109"/>
                    <a:pt x="840902" y="3494709"/>
                    <a:pt x="851858" y="3485107"/>
                  </a:cubicBezTo>
                  <a:cubicBezTo>
                    <a:pt x="845598" y="3480307"/>
                    <a:pt x="840902" y="3477106"/>
                    <a:pt x="833077" y="3472305"/>
                  </a:cubicBezTo>
                  <a:lnTo>
                    <a:pt x="837772" y="3467505"/>
                  </a:lnTo>
                  <a:lnTo>
                    <a:pt x="850293" y="3467505"/>
                  </a:lnTo>
                  <a:lnTo>
                    <a:pt x="850293" y="3465904"/>
                  </a:lnTo>
                  <a:cubicBezTo>
                    <a:pt x="856553" y="3467505"/>
                    <a:pt x="861248" y="3470705"/>
                    <a:pt x="867509" y="3465904"/>
                  </a:cubicBezTo>
                  <a:lnTo>
                    <a:pt x="873769" y="3465904"/>
                  </a:lnTo>
                  <a:lnTo>
                    <a:pt x="928547" y="3469105"/>
                  </a:lnTo>
                  <a:cubicBezTo>
                    <a:pt x="934807" y="3469105"/>
                    <a:pt x="937937" y="3467505"/>
                    <a:pt x="941068" y="3464304"/>
                  </a:cubicBezTo>
                  <a:cubicBezTo>
                    <a:pt x="948893" y="3477106"/>
                    <a:pt x="955153" y="3488308"/>
                    <a:pt x="962979" y="3502710"/>
                  </a:cubicBezTo>
                  <a:cubicBezTo>
                    <a:pt x="961414" y="3502710"/>
                    <a:pt x="958284" y="3504311"/>
                    <a:pt x="955153" y="3504311"/>
                  </a:cubicBezTo>
                  <a:cubicBezTo>
                    <a:pt x="975499" y="3537916"/>
                    <a:pt x="988020" y="3573121"/>
                    <a:pt x="969239" y="3611528"/>
                  </a:cubicBezTo>
                  <a:cubicBezTo>
                    <a:pt x="970804" y="3624330"/>
                    <a:pt x="973934" y="3637132"/>
                    <a:pt x="975499" y="3653134"/>
                  </a:cubicBezTo>
                  <a:lnTo>
                    <a:pt x="991150" y="3653134"/>
                  </a:lnTo>
                  <a:cubicBezTo>
                    <a:pt x="988020" y="3661136"/>
                    <a:pt x="984890" y="3665937"/>
                    <a:pt x="983325" y="3670738"/>
                  </a:cubicBezTo>
                  <a:cubicBezTo>
                    <a:pt x="983325" y="3678739"/>
                    <a:pt x="1000541" y="3681939"/>
                    <a:pt x="988020" y="3693141"/>
                  </a:cubicBezTo>
                  <a:lnTo>
                    <a:pt x="991150" y="3699542"/>
                  </a:lnTo>
                  <a:cubicBezTo>
                    <a:pt x="1006801" y="3720345"/>
                    <a:pt x="1024017" y="3739549"/>
                    <a:pt x="1041233" y="3763552"/>
                  </a:cubicBezTo>
                  <a:cubicBezTo>
                    <a:pt x="1028712" y="3769953"/>
                    <a:pt x="1017757" y="3776354"/>
                    <a:pt x="1003671" y="3782756"/>
                  </a:cubicBezTo>
                  <a:cubicBezTo>
                    <a:pt x="1017757" y="3784355"/>
                    <a:pt x="1019322" y="3792357"/>
                    <a:pt x="1014626" y="3803559"/>
                  </a:cubicBezTo>
                  <a:cubicBezTo>
                    <a:pt x="1013061" y="3806760"/>
                    <a:pt x="1016192" y="3814761"/>
                    <a:pt x="1017757" y="3816361"/>
                  </a:cubicBezTo>
                  <a:cubicBezTo>
                    <a:pt x="1034973" y="3821162"/>
                    <a:pt x="1050623" y="3838765"/>
                    <a:pt x="1070969" y="3832363"/>
                  </a:cubicBezTo>
                  <a:cubicBezTo>
                    <a:pt x="1070969" y="3835564"/>
                    <a:pt x="1069404" y="3840365"/>
                    <a:pt x="1067839" y="3841965"/>
                  </a:cubicBezTo>
                  <a:cubicBezTo>
                    <a:pt x="1055319" y="3848366"/>
                    <a:pt x="1042798" y="3853167"/>
                    <a:pt x="1030277" y="3859568"/>
                  </a:cubicBezTo>
                  <a:lnTo>
                    <a:pt x="1049058" y="3869169"/>
                  </a:lnTo>
                  <a:cubicBezTo>
                    <a:pt x="1052189" y="3864368"/>
                    <a:pt x="1053754" y="3859568"/>
                    <a:pt x="1056884" y="3854767"/>
                  </a:cubicBezTo>
                  <a:cubicBezTo>
                    <a:pt x="1066274" y="3859568"/>
                    <a:pt x="1074100" y="3862769"/>
                    <a:pt x="1083490" y="3867569"/>
                  </a:cubicBezTo>
                  <a:cubicBezTo>
                    <a:pt x="1078795" y="3870770"/>
                    <a:pt x="1075665" y="3872370"/>
                    <a:pt x="1072535" y="3873970"/>
                  </a:cubicBezTo>
                  <a:cubicBezTo>
                    <a:pt x="1075665" y="3875570"/>
                    <a:pt x="1078795" y="3878771"/>
                    <a:pt x="1083490" y="3880371"/>
                  </a:cubicBezTo>
                  <a:cubicBezTo>
                    <a:pt x="1088185" y="3881641"/>
                    <a:pt x="1092881" y="3880371"/>
                    <a:pt x="1096011" y="3881641"/>
                  </a:cubicBezTo>
                  <a:cubicBezTo>
                    <a:pt x="1103836" y="3873970"/>
                    <a:pt x="1110097" y="3864368"/>
                    <a:pt x="1117922" y="3859568"/>
                  </a:cubicBezTo>
                  <a:cubicBezTo>
                    <a:pt x="1127313" y="3854767"/>
                    <a:pt x="1382421" y="3827563"/>
                    <a:pt x="1391812" y="3825963"/>
                  </a:cubicBezTo>
                  <a:cubicBezTo>
                    <a:pt x="1404332" y="3824362"/>
                    <a:pt x="1418418" y="3825963"/>
                    <a:pt x="1430939" y="3827563"/>
                  </a:cubicBezTo>
                  <a:lnTo>
                    <a:pt x="1398072" y="3841965"/>
                  </a:lnTo>
                  <a:lnTo>
                    <a:pt x="1402767" y="3851566"/>
                  </a:lnTo>
                  <a:cubicBezTo>
                    <a:pt x="1418418" y="3849966"/>
                    <a:pt x="1430939" y="3849966"/>
                    <a:pt x="1443459" y="3846766"/>
                  </a:cubicBezTo>
                  <a:cubicBezTo>
                    <a:pt x="1451285" y="3845166"/>
                    <a:pt x="1463805" y="3846766"/>
                    <a:pt x="1465370" y="3833964"/>
                  </a:cubicBezTo>
                  <a:cubicBezTo>
                    <a:pt x="1476326" y="3841965"/>
                    <a:pt x="1487282" y="3843565"/>
                    <a:pt x="1501367" y="3837164"/>
                  </a:cubicBezTo>
                  <a:cubicBezTo>
                    <a:pt x="1509193" y="3833964"/>
                    <a:pt x="1518583" y="3833964"/>
                    <a:pt x="1526409" y="3832363"/>
                  </a:cubicBezTo>
                  <a:cubicBezTo>
                    <a:pt x="1545190" y="3830763"/>
                    <a:pt x="1563971" y="3829163"/>
                    <a:pt x="1582752" y="3825963"/>
                  </a:cubicBezTo>
                  <a:lnTo>
                    <a:pt x="1601533" y="3825963"/>
                  </a:lnTo>
                  <a:cubicBezTo>
                    <a:pt x="1603098" y="3822762"/>
                    <a:pt x="1603098" y="3817961"/>
                    <a:pt x="1603098" y="3817961"/>
                  </a:cubicBezTo>
                  <a:cubicBezTo>
                    <a:pt x="1620314" y="3817961"/>
                    <a:pt x="1634399" y="3819561"/>
                    <a:pt x="1650050" y="3819561"/>
                  </a:cubicBezTo>
                  <a:cubicBezTo>
                    <a:pt x="1667266" y="3819561"/>
                    <a:pt x="1675092" y="3808359"/>
                    <a:pt x="1668831" y="3790757"/>
                  </a:cubicBezTo>
                  <a:cubicBezTo>
                    <a:pt x="1673526" y="3790757"/>
                    <a:pt x="1679787" y="3792357"/>
                    <a:pt x="1682917" y="3792357"/>
                  </a:cubicBezTo>
                  <a:cubicBezTo>
                    <a:pt x="1684482" y="3798758"/>
                    <a:pt x="1682917" y="3806760"/>
                    <a:pt x="1686047" y="3808359"/>
                  </a:cubicBezTo>
                  <a:cubicBezTo>
                    <a:pt x="1690742" y="3811560"/>
                    <a:pt x="1698568" y="3811560"/>
                    <a:pt x="1704828" y="3809960"/>
                  </a:cubicBezTo>
                  <a:cubicBezTo>
                    <a:pt x="1712653" y="3808359"/>
                    <a:pt x="1722044" y="3800358"/>
                    <a:pt x="1725174" y="3803559"/>
                  </a:cubicBezTo>
                  <a:cubicBezTo>
                    <a:pt x="1740825" y="3816361"/>
                    <a:pt x="1751781" y="3805159"/>
                    <a:pt x="1759606" y="3798758"/>
                  </a:cubicBezTo>
                  <a:cubicBezTo>
                    <a:pt x="1765866" y="3800358"/>
                    <a:pt x="1768997" y="3805159"/>
                    <a:pt x="1772127" y="3803559"/>
                  </a:cubicBezTo>
                  <a:cubicBezTo>
                    <a:pt x="1779952" y="3801959"/>
                    <a:pt x="1789343" y="3800358"/>
                    <a:pt x="1797168" y="3798758"/>
                  </a:cubicBezTo>
                  <a:cubicBezTo>
                    <a:pt x="1814384" y="3793957"/>
                    <a:pt x="1833165" y="3790757"/>
                    <a:pt x="1850381" y="3790757"/>
                  </a:cubicBezTo>
                  <a:cubicBezTo>
                    <a:pt x="1873857" y="3789156"/>
                    <a:pt x="1895768" y="3782756"/>
                    <a:pt x="1919245" y="3781155"/>
                  </a:cubicBezTo>
                  <a:cubicBezTo>
                    <a:pt x="1930200" y="3779555"/>
                    <a:pt x="1941156" y="3782756"/>
                    <a:pt x="1952111" y="3784355"/>
                  </a:cubicBezTo>
                  <a:cubicBezTo>
                    <a:pt x="1955241" y="3784355"/>
                    <a:pt x="1959937" y="3784355"/>
                    <a:pt x="1959937" y="3782756"/>
                  </a:cubicBezTo>
                  <a:cubicBezTo>
                    <a:pt x="1959937" y="3766753"/>
                    <a:pt x="1984978" y="3774754"/>
                    <a:pt x="1981848" y="3757151"/>
                  </a:cubicBezTo>
                  <a:cubicBezTo>
                    <a:pt x="1984978" y="3758752"/>
                    <a:pt x="1988108" y="3758752"/>
                    <a:pt x="1989673" y="3761952"/>
                  </a:cubicBezTo>
                  <a:cubicBezTo>
                    <a:pt x="1994368" y="3766753"/>
                    <a:pt x="1997499" y="3771554"/>
                    <a:pt x="2002194" y="3776354"/>
                  </a:cubicBezTo>
                  <a:cubicBezTo>
                    <a:pt x="2002194" y="3769953"/>
                    <a:pt x="2002194" y="3765153"/>
                    <a:pt x="2000629" y="3758752"/>
                  </a:cubicBezTo>
                  <a:cubicBezTo>
                    <a:pt x="2016280" y="3766753"/>
                    <a:pt x="2031931" y="3774754"/>
                    <a:pt x="2042886" y="3781155"/>
                  </a:cubicBezTo>
                  <a:cubicBezTo>
                    <a:pt x="2053842" y="3773154"/>
                    <a:pt x="2063232" y="3769953"/>
                    <a:pt x="2069493" y="3761952"/>
                  </a:cubicBezTo>
                  <a:cubicBezTo>
                    <a:pt x="2075753" y="3752350"/>
                    <a:pt x="2074188" y="3750751"/>
                    <a:pt x="2085143" y="3758752"/>
                  </a:cubicBezTo>
                  <a:cubicBezTo>
                    <a:pt x="2083578" y="3760352"/>
                    <a:pt x="2080448" y="3761952"/>
                    <a:pt x="2077318" y="3765153"/>
                  </a:cubicBezTo>
                  <a:cubicBezTo>
                    <a:pt x="2096099" y="3760352"/>
                    <a:pt x="2113315" y="3750751"/>
                    <a:pt x="2132096" y="3752350"/>
                  </a:cubicBezTo>
                  <a:cubicBezTo>
                    <a:pt x="2150877" y="3752350"/>
                    <a:pt x="2169658" y="3755551"/>
                    <a:pt x="2186874" y="3744349"/>
                  </a:cubicBezTo>
                  <a:cubicBezTo>
                    <a:pt x="2188439" y="3749150"/>
                    <a:pt x="2188439" y="3753951"/>
                    <a:pt x="2191569" y="3755551"/>
                  </a:cubicBezTo>
                  <a:cubicBezTo>
                    <a:pt x="2196264" y="3758752"/>
                    <a:pt x="2204090" y="3760352"/>
                    <a:pt x="2205655" y="3758752"/>
                  </a:cubicBezTo>
                  <a:cubicBezTo>
                    <a:pt x="2215045" y="3744349"/>
                    <a:pt x="2230696" y="3745950"/>
                    <a:pt x="2240087" y="3753951"/>
                  </a:cubicBezTo>
                  <a:cubicBezTo>
                    <a:pt x="2252607" y="3763552"/>
                    <a:pt x="2260433" y="3755551"/>
                    <a:pt x="2271388" y="3753951"/>
                  </a:cubicBezTo>
                  <a:cubicBezTo>
                    <a:pt x="2261998" y="3749150"/>
                    <a:pt x="2254172" y="3744349"/>
                    <a:pt x="2246347" y="3741149"/>
                  </a:cubicBezTo>
                  <a:cubicBezTo>
                    <a:pt x="2247912" y="3739549"/>
                    <a:pt x="2247912" y="3737948"/>
                    <a:pt x="2249477" y="3736348"/>
                  </a:cubicBezTo>
                  <a:cubicBezTo>
                    <a:pt x="2254172" y="3737948"/>
                    <a:pt x="2260433" y="3739549"/>
                    <a:pt x="2265128" y="3742749"/>
                  </a:cubicBezTo>
                  <a:cubicBezTo>
                    <a:pt x="2266693" y="3736348"/>
                    <a:pt x="2269823" y="3731547"/>
                    <a:pt x="2271388" y="3726747"/>
                  </a:cubicBezTo>
                  <a:cubicBezTo>
                    <a:pt x="2287039" y="3734748"/>
                    <a:pt x="2301125" y="3741149"/>
                    <a:pt x="2318341" y="3729947"/>
                  </a:cubicBezTo>
                  <a:cubicBezTo>
                    <a:pt x="2321471" y="3728346"/>
                    <a:pt x="2333992" y="3718745"/>
                    <a:pt x="2330861" y="3734748"/>
                  </a:cubicBezTo>
                  <a:cubicBezTo>
                    <a:pt x="2323036" y="3739549"/>
                    <a:pt x="2315210" y="3744349"/>
                    <a:pt x="2307385" y="3747550"/>
                  </a:cubicBezTo>
                  <a:cubicBezTo>
                    <a:pt x="2307385" y="3749150"/>
                    <a:pt x="2308950" y="3749150"/>
                    <a:pt x="2308950" y="3750751"/>
                  </a:cubicBezTo>
                  <a:cubicBezTo>
                    <a:pt x="2318341" y="3749150"/>
                    <a:pt x="2329296" y="3747550"/>
                    <a:pt x="2340252" y="3745950"/>
                  </a:cubicBezTo>
                  <a:cubicBezTo>
                    <a:pt x="2337122" y="3741149"/>
                    <a:pt x="2335557" y="3737948"/>
                    <a:pt x="2333992" y="3734748"/>
                  </a:cubicBezTo>
                  <a:cubicBezTo>
                    <a:pt x="2344947" y="3736348"/>
                    <a:pt x="2357468" y="3737948"/>
                    <a:pt x="2368424" y="3736348"/>
                  </a:cubicBezTo>
                  <a:cubicBezTo>
                    <a:pt x="2391900" y="3734748"/>
                    <a:pt x="2409116" y="3710744"/>
                    <a:pt x="2437287" y="3720345"/>
                  </a:cubicBezTo>
                  <a:cubicBezTo>
                    <a:pt x="2446678" y="3723546"/>
                    <a:pt x="2468589" y="3720345"/>
                    <a:pt x="2470154" y="3699542"/>
                  </a:cubicBezTo>
                  <a:cubicBezTo>
                    <a:pt x="2470154" y="3704343"/>
                    <a:pt x="2470154" y="3710744"/>
                    <a:pt x="2471719" y="3713944"/>
                  </a:cubicBezTo>
                  <a:cubicBezTo>
                    <a:pt x="2487370" y="3709143"/>
                    <a:pt x="2501456" y="3704343"/>
                    <a:pt x="2517106" y="3699542"/>
                  </a:cubicBezTo>
                  <a:cubicBezTo>
                    <a:pt x="2517106" y="3701142"/>
                    <a:pt x="2513976" y="3705943"/>
                    <a:pt x="2515541" y="3709143"/>
                  </a:cubicBezTo>
                  <a:cubicBezTo>
                    <a:pt x="2515541" y="3713944"/>
                    <a:pt x="2518671" y="3718745"/>
                    <a:pt x="2521802" y="3721946"/>
                  </a:cubicBezTo>
                  <a:cubicBezTo>
                    <a:pt x="2523367" y="3723546"/>
                    <a:pt x="2531192" y="3721946"/>
                    <a:pt x="2531192" y="3720345"/>
                  </a:cubicBezTo>
                  <a:cubicBezTo>
                    <a:pt x="2534322" y="3705943"/>
                    <a:pt x="2545278" y="3707543"/>
                    <a:pt x="2556234" y="3707543"/>
                  </a:cubicBezTo>
                  <a:cubicBezTo>
                    <a:pt x="2565624" y="3707543"/>
                    <a:pt x="2576579" y="3705943"/>
                    <a:pt x="2587535" y="3704343"/>
                  </a:cubicBezTo>
                  <a:cubicBezTo>
                    <a:pt x="2592230" y="3696341"/>
                    <a:pt x="2595361" y="3683540"/>
                    <a:pt x="2611011" y="3699542"/>
                  </a:cubicBezTo>
                  <a:cubicBezTo>
                    <a:pt x="2617272" y="3705943"/>
                    <a:pt x="2632922" y="3704343"/>
                    <a:pt x="2634488" y="3691541"/>
                  </a:cubicBezTo>
                  <a:lnTo>
                    <a:pt x="2700221" y="3691541"/>
                  </a:lnTo>
                  <a:lnTo>
                    <a:pt x="2700221" y="3694741"/>
                  </a:lnTo>
                  <a:cubicBezTo>
                    <a:pt x="2708047" y="3693141"/>
                    <a:pt x="2715872" y="3689941"/>
                    <a:pt x="2722132" y="3688340"/>
                  </a:cubicBezTo>
                  <a:cubicBezTo>
                    <a:pt x="2726827" y="3696341"/>
                    <a:pt x="2731523" y="3704343"/>
                    <a:pt x="2737783" y="3713944"/>
                  </a:cubicBezTo>
                  <a:cubicBezTo>
                    <a:pt x="2748738" y="3683540"/>
                    <a:pt x="2761259" y="3677138"/>
                    <a:pt x="2783170" y="3688340"/>
                  </a:cubicBezTo>
                  <a:cubicBezTo>
                    <a:pt x="2786301" y="3689941"/>
                    <a:pt x="2786301" y="3697942"/>
                    <a:pt x="2787866" y="3704343"/>
                  </a:cubicBezTo>
                  <a:cubicBezTo>
                    <a:pt x="2789431" y="3702743"/>
                    <a:pt x="2798821" y="3699542"/>
                    <a:pt x="2798821" y="3697942"/>
                  </a:cubicBezTo>
                  <a:cubicBezTo>
                    <a:pt x="2797256" y="3685140"/>
                    <a:pt x="2814472" y="3694741"/>
                    <a:pt x="2812907" y="3685140"/>
                  </a:cubicBezTo>
                  <a:cubicBezTo>
                    <a:pt x="2826993" y="3691541"/>
                    <a:pt x="2830123" y="3681939"/>
                    <a:pt x="2833253" y="3675538"/>
                  </a:cubicBezTo>
                  <a:cubicBezTo>
                    <a:pt x="2826993" y="3670738"/>
                    <a:pt x="2823863" y="3667537"/>
                    <a:pt x="2819167" y="3662736"/>
                  </a:cubicBezTo>
                  <a:cubicBezTo>
                    <a:pt x="2820733" y="3661136"/>
                    <a:pt x="2820733" y="3659536"/>
                    <a:pt x="2822298" y="3657935"/>
                  </a:cubicBezTo>
                  <a:cubicBezTo>
                    <a:pt x="2834818" y="3665937"/>
                    <a:pt x="2847339" y="3673938"/>
                    <a:pt x="2855164" y="3678739"/>
                  </a:cubicBezTo>
                  <a:cubicBezTo>
                    <a:pt x="2867685" y="3677138"/>
                    <a:pt x="2878640" y="3677138"/>
                    <a:pt x="2889596" y="3675538"/>
                  </a:cubicBezTo>
                  <a:cubicBezTo>
                    <a:pt x="2900552" y="3673938"/>
                    <a:pt x="2911507" y="3669137"/>
                    <a:pt x="2924028" y="3665937"/>
                  </a:cubicBezTo>
                  <a:cubicBezTo>
                    <a:pt x="2925593" y="3669137"/>
                    <a:pt x="2927158" y="3670738"/>
                    <a:pt x="2928723" y="3673938"/>
                  </a:cubicBezTo>
                  <a:cubicBezTo>
                    <a:pt x="2933418" y="3667537"/>
                    <a:pt x="2936549" y="3661136"/>
                    <a:pt x="2942809" y="3649934"/>
                  </a:cubicBezTo>
                  <a:lnTo>
                    <a:pt x="2942809" y="3675538"/>
                  </a:lnTo>
                  <a:cubicBezTo>
                    <a:pt x="2956895" y="3665937"/>
                    <a:pt x="2967850" y="3657935"/>
                    <a:pt x="2977241" y="3649934"/>
                  </a:cubicBezTo>
                  <a:cubicBezTo>
                    <a:pt x="2983501" y="3661136"/>
                    <a:pt x="2988196" y="3672337"/>
                    <a:pt x="2992892" y="3681939"/>
                  </a:cubicBezTo>
                  <a:cubicBezTo>
                    <a:pt x="2994457" y="3681939"/>
                    <a:pt x="2994457" y="3680339"/>
                    <a:pt x="2996022" y="3680339"/>
                  </a:cubicBezTo>
                  <a:cubicBezTo>
                    <a:pt x="2994457" y="3673938"/>
                    <a:pt x="2992892" y="3667537"/>
                    <a:pt x="2989762" y="3659536"/>
                  </a:cubicBezTo>
                  <a:lnTo>
                    <a:pt x="3069581" y="3659536"/>
                  </a:lnTo>
                  <a:cubicBezTo>
                    <a:pt x="3077406" y="3645133"/>
                    <a:pt x="3094622" y="3643533"/>
                    <a:pt x="3108708" y="3657935"/>
                  </a:cubicBezTo>
                  <a:cubicBezTo>
                    <a:pt x="3129054" y="3678739"/>
                    <a:pt x="3132184" y="3678739"/>
                    <a:pt x="3144705" y="3648334"/>
                  </a:cubicBezTo>
                  <a:cubicBezTo>
                    <a:pt x="3150965" y="3651534"/>
                    <a:pt x="3157225" y="3654735"/>
                    <a:pt x="3165051" y="3659536"/>
                  </a:cubicBezTo>
                  <a:cubicBezTo>
                    <a:pt x="3174441" y="3638732"/>
                    <a:pt x="3190092" y="3638732"/>
                    <a:pt x="3208873" y="3645133"/>
                  </a:cubicBezTo>
                  <a:cubicBezTo>
                    <a:pt x="3218264" y="3648334"/>
                    <a:pt x="3229219" y="3641933"/>
                    <a:pt x="3240175" y="3638732"/>
                  </a:cubicBezTo>
                  <a:lnTo>
                    <a:pt x="3248000" y="3646734"/>
                  </a:lnTo>
                  <a:cubicBezTo>
                    <a:pt x="3257391" y="3643533"/>
                    <a:pt x="3265216" y="3641933"/>
                    <a:pt x="3273042" y="3638732"/>
                  </a:cubicBezTo>
                  <a:cubicBezTo>
                    <a:pt x="3274607" y="3643533"/>
                    <a:pt x="3274607" y="3646734"/>
                    <a:pt x="3276172" y="3654735"/>
                  </a:cubicBezTo>
                  <a:cubicBezTo>
                    <a:pt x="3282432" y="3648334"/>
                    <a:pt x="3287127" y="3641933"/>
                    <a:pt x="3294953" y="3633931"/>
                  </a:cubicBezTo>
                  <a:cubicBezTo>
                    <a:pt x="3301213" y="3641933"/>
                    <a:pt x="3305908" y="3649934"/>
                    <a:pt x="3312169" y="3657935"/>
                  </a:cubicBezTo>
                  <a:cubicBezTo>
                    <a:pt x="3323124" y="3657935"/>
                    <a:pt x="3340340" y="3667537"/>
                    <a:pt x="3343470" y="3641933"/>
                  </a:cubicBezTo>
                  <a:cubicBezTo>
                    <a:pt x="3343470" y="3638732"/>
                    <a:pt x="3352861" y="3633931"/>
                    <a:pt x="3357556" y="3632331"/>
                  </a:cubicBezTo>
                  <a:cubicBezTo>
                    <a:pt x="3366946" y="3630731"/>
                    <a:pt x="3376337" y="3629131"/>
                    <a:pt x="3385728" y="3629131"/>
                  </a:cubicBezTo>
                  <a:cubicBezTo>
                    <a:pt x="3382597" y="3622730"/>
                    <a:pt x="3379467" y="3617929"/>
                    <a:pt x="3374772" y="3609928"/>
                  </a:cubicBezTo>
                  <a:cubicBezTo>
                    <a:pt x="3387292" y="3613128"/>
                    <a:pt x="3396683" y="3613128"/>
                    <a:pt x="3404508" y="3616329"/>
                  </a:cubicBezTo>
                  <a:cubicBezTo>
                    <a:pt x="3421724" y="3624330"/>
                    <a:pt x="3435810" y="3624330"/>
                    <a:pt x="3453026" y="3611528"/>
                  </a:cubicBezTo>
                  <a:cubicBezTo>
                    <a:pt x="3449896" y="3609928"/>
                    <a:pt x="3446766" y="3606727"/>
                    <a:pt x="3443635" y="3605127"/>
                  </a:cubicBezTo>
                  <a:cubicBezTo>
                    <a:pt x="3445200" y="3600326"/>
                    <a:pt x="3448331" y="3595525"/>
                    <a:pt x="3449896" y="3590725"/>
                  </a:cubicBezTo>
                  <a:cubicBezTo>
                    <a:pt x="3456156" y="3571521"/>
                    <a:pt x="3471807" y="3584323"/>
                    <a:pt x="3482762" y="3579523"/>
                  </a:cubicBezTo>
                  <a:cubicBezTo>
                    <a:pt x="3482762" y="3579523"/>
                    <a:pt x="3489023" y="3585924"/>
                    <a:pt x="3490588" y="3590725"/>
                  </a:cubicBezTo>
                  <a:cubicBezTo>
                    <a:pt x="3495283" y="3600326"/>
                    <a:pt x="3498413" y="3611528"/>
                    <a:pt x="3503109" y="3622730"/>
                  </a:cubicBezTo>
                  <a:cubicBezTo>
                    <a:pt x="3531280" y="3605127"/>
                    <a:pt x="3556322" y="3611528"/>
                    <a:pt x="3581363" y="3614729"/>
                  </a:cubicBezTo>
                  <a:cubicBezTo>
                    <a:pt x="3575103" y="3611528"/>
                    <a:pt x="3570407" y="3608327"/>
                    <a:pt x="3565712" y="3605127"/>
                  </a:cubicBezTo>
                  <a:cubicBezTo>
                    <a:pt x="3565712" y="3603527"/>
                    <a:pt x="3567277" y="3601926"/>
                    <a:pt x="3567277" y="3600326"/>
                  </a:cubicBezTo>
                  <a:cubicBezTo>
                    <a:pt x="3573538" y="3601926"/>
                    <a:pt x="3581363" y="3605127"/>
                    <a:pt x="3587623" y="3606727"/>
                  </a:cubicBezTo>
                  <a:cubicBezTo>
                    <a:pt x="3587623" y="3605127"/>
                    <a:pt x="3587623" y="3603527"/>
                    <a:pt x="3586058" y="3601926"/>
                  </a:cubicBezTo>
                  <a:cubicBezTo>
                    <a:pt x="3590753" y="3600326"/>
                    <a:pt x="3598579" y="3597125"/>
                    <a:pt x="3600144" y="3598726"/>
                  </a:cubicBezTo>
                  <a:cubicBezTo>
                    <a:pt x="3609534" y="3617929"/>
                    <a:pt x="3625185" y="3603527"/>
                    <a:pt x="3639271" y="3608327"/>
                  </a:cubicBezTo>
                  <a:cubicBezTo>
                    <a:pt x="3636141" y="3595525"/>
                    <a:pt x="3634576" y="3585924"/>
                    <a:pt x="3633011" y="3579523"/>
                  </a:cubicBezTo>
                  <a:cubicBezTo>
                    <a:pt x="3639271" y="3573121"/>
                    <a:pt x="3645531" y="3568321"/>
                    <a:pt x="3654922" y="3561920"/>
                  </a:cubicBezTo>
                  <a:cubicBezTo>
                    <a:pt x="3654922" y="3569921"/>
                    <a:pt x="3653357" y="3577922"/>
                    <a:pt x="3653357" y="3585924"/>
                  </a:cubicBezTo>
                  <a:cubicBezTo>
                    <a:pt x="3653357" y="3593925"/>
                    <a:pt x="3654922" y="3601926"/>
                    <a:pt x="3658052" y="3606727"/>
                  </a:cubicBezTo>
                  <a:cubicBezTo>
                    <a:pt x="3659617" y="3609928"/>
                    <a:pt x="3669007" y="3606727"/>
                    <a:pt x="3675268" y="3605127"/>
                  </a:cubicBezTo>
                  <a:cubicBezTo>
                    <a:pt x="3686223" y="3600326"/>
                    <a:pt x="3697179" y="3593925"/>
                    <a:pt x="3708134" y="3606727"/>
                  </a:cubicBezTo>
                  <a:cubicBezTo>
                    <a:pt x="3709700" y="3608327"/>
                    <a:pt x="3715960" y="3606727"/>
                    <a:pt x="3719090" y="3603527"/>
                  </a:cubicBezTo>
                  <a:cubicBezTo>
                    <a:pt x="3726915" y="3595525"/>
                    <a:pt x="3733176" y="3584323"/>
                    <a:pt x="3742566" y="3601926"/>
                  </a:cubicBezTo>
                  <a:cubicBezTo>
                    <a:pt x="3744131" y="3603527"/>
                    <a:pt x="3753522" y="3603527"/>
                    <a:pt x="3758217" y="3601926"/>
                  </a:cubicBezTo>
                  <a:cubicBezTo>
                    <a:pt x="3769173" y="3597125"/>
                    <a:pt x="3778563" y="3592325"/>
                    <a:pt x="3789519" y="3585924"/>
                  </a:cubicBezTo>
                  <a:cubicBezTo>
                    <a:pt x="3787954" y="3590725"/>
                    <a:pt x="3786389" y="3593925"/>
                    <a:pt x="3786389" y="3597125"/>
                  </a:cubicBezTo>
                  <a:cubicBezTo>
                    <a:pt x="3798909" y="3603527"/>
                    <a:pt x="3809865" y="3606727"/>
                    <a:pt x="3819256" y="3592325"/>
                  </a:cubicBezTo>
                  <a:cubicBezTo>
                    <a:pt x="3822386" y="3587524"/>
                    <a:pt x="3833341" y="3587524"/>
                    <a:pt x="3841167" y="3585924"/>
                  </a:cubicBezTo>
                  <a:cubicBezTo>
                    <a:pt x="3836472" y="3581123"/>
                    <a:pt x="3830211" y="3577922"/>
                    <a:pt x="3823951" y="3573121"/>
                  </a:cubicBezTo>
                  <a:cubicBezTo>
                    <a:pt x="3850557" y="3557119"/>
                    <a:pt x="3853688" y="3558719"/>
                    <a:pt x="3853688" y="3581123"/>
                  </a:cubicBezTo>
                  <a:cubicBezTo>
                    <a:pt x="3856818" y="3574722"/>
                    <a:pt x="3858383" y="3569921"/>
                    <a:pt x="3863078" y="3560320"/>
                  </a:cubicBezTo>
                  <a:cubicBezTo>
                    <a:pt x="3886554" y="3561920"/>
                    <a:pt x="3910031" y="3565120"/>
                    <a:pt x="3935072" y="3566721"/>
                  </a:cubicBezTo>
                  <a:lnTo>
                    <a:pt x="3935072" y="3574722"/>
                  </a:lnTo>
                  <a:lnTo>
                    <a:pt x="3925681" y="3574722"/>
                  </a:lnTo>
                  <a:cubicBezTo>
                    <a:pt x="3906900" y="3576322"/>
                    <a:pt x="3888119" y="3576322"/>
                    <a:pt x="3869338" y="3577922"/>
                  </a:cubicBezTo>
                  <a:cubicBezTo>
                    <a:pt x="3875599" y="3581123"/>
                    <a:pt x="3883424" y="3585924"/>
                    <a:pt x="3889684" y="3589124"/>
                  </a:cubicBezTo>
                  <a:cubicBezTo>
                    <a:pt x="3892815" y="3581123"/>
                    <a:pt x="3894380" y="3582723"/>
                    <a:pt x="3902205" y="3585924"/>
                  </a:cubicBezTo>
                  <a:cubicBezTo>
                    <a:pt x="3913161" y="3589124"/>
                    <a:pt x="3925681" y="3589124"/>
                    <a:pt x="3938202" y="3590725"/>
                  </a:cubicBezTo>
                  <a:cubicBezTo>
                    <a:pt x="3944462" y="3590725"/>
                    <a:pt x="3950722" y="3592325"/>
                    <a:pt x="3958548" y="3593925"/>
                  </a:cubicBezTo>
                  <a:cubicBezTo>
                    <a:pt x="3960113" y="3589124"/>
                    <a:pt x="3963243" y="3582723"/>
                    <a:pt x="3966373" y="3574722"/>
                  </a:cubicBezTo>
                  <a:cubicBezTo>
                    <a:pt x="3983589" y="3603527"/>
                    <a:pt x="3996110" y="3601926"/>
                    <a:pt x="4016456" y="3573121"/>
                  </a:cubicBezTo>
                  <a:cubicBezTo>
                    <a:pt x="4016456" y="3577922"/>
                    <a:pt x="4018021" y="3581123"/>
                    <a:pt x="4018021" y="3584323"/>
                  </a:cubicBezTo>
                  <a:cubicBezTo>
                    <a:pt x="4024281" y="3584323"/>
                    <a:pt x="4028977" y="3584323"/>
                    <a:pt x="4035237" y="3582723"/>
                  </a:cubicBezTo>
                  <a:cubicBezTo>
                    <a:pt x="4033672" y="3585924"/>
                    <a:pt x="4032107" y="3589124"/>
                    <a:pt x="4030541" y="3590725"/>
                  </a:cubicBezTo>
                  <a:lnTo>
                    <a:pt x="4033672" y="3593925"/>
                  </a:lnTo>
                  <a:cubicBezTo>
                    <a:pt x="4038367" y="3589124"/>
                    <a:pt x="4043062" y="3584323"/>
                    <a:pt x="4050888" y="3577922"/>
                  </a:cubicBezTo>
                  <a:cubicBezTo>
                    <a:pt x="4057148" y="3581123"/>
                    <a:pt x="4064973" y="3584323"/>
                    <a:pt x="4071234" y="3587524"/>
                  </a:cubicBezTo>
                  <a:cubicBezTo>
                    <a:pt x="4077494" y="3582723"/>
                    <a:pt x="4085319" y="3577922"/>
                    <a:pt x="4093145" y="3573121"/>
                  </a:cubicBezTo>
                  <a:cubicBezTo>
                    <a:pt x="4104101" y="3595525"/>
                    <a:pt x="4118186" y="3598726"/>
                    <a:pt x="4130707" y="3582723"/>
                  </a:cubicBezTo>
                  <a:cubicBezTo>
                    <a:pt x="4149488" y="3584323"/>
                    <a:pt x="4165139" y="3585924"/>
                    <a:pt x="4176095" y="3585924"/>
                  </a:cubicBezTo>
                  <a:cubicBezTo>
                    <a:pt x="4177660" y="3574722"/>
                    <a:pt x="4179224" y="3566721"/>
                    <a:pt x="4180790" y="3558719"/>
                  </a:cubicBezTo>
                  <a:cubicBezTo>
                    <a:pt x="4187050" y="3560320"/>
                    <a:pt x="4191746" y="3561920"/>
                    <a:pt x="4198006" y="3563520"/>
                  </a:cubicBezTo>
                  <a:cubicBezTo>
                    <a:pt x="4201136" y="3565120"/>
                    <a:pt x="4204266" y="3568321"/>
                    <a:pt x="4207396" y="3569921"/>
                  </a:cubicBezTo>
                  <a:cubicBezTo>
                    <a:pt x="4202701" y="3571521"/>
                    <a:pt x="4198006" y="3571521"/>
                    <a:pt x="4193311" y="3573121"/>
                  </a:cubicBezTo>
                  <a:cubicBezTo>
                    <a:pt x="4207396" y="3585924"/>
                    <a:pt x="4218352" y="3582723"/>
                    <a:pt x="4229307" y="3573121"/>
                  </a:cubicBezTo>
                  <a:cubicBezTo>
                    <a:pt x="4224612" y="3585924"/>
                    <a:pt x="4238698" y="3584323"/>
                    <a:pt x="4240263" y="3584323"/>
                  </a:cubicBezTo>
                  <a:cubicBezTo>
                    <a:pt x="4260609" y="3576322"/>
                    <a:pt x="4279390" y="3571521"/>
                    <a:pt x="4301301" y="3584323"/>
                  </a:cubicBezTo>
                  <a:cubicBezTo>
                    <a:pt x="4304431" y="3568321"/>
                    <a:pt x="4307561" y="3555519"/>
                    <a:pt x="4309127" y="3542717"/>
                  </a:cubicBezTo>
                  <a:cubicBezTo>
                    <a:pt x="4316952" y="3544317"/>
                    <a:pt x="4323212" y="3544317"/>
                    <a:pt x="4331038" y="3545917"/>
                  </a:cubicBezTo>
                  <a:cubicBezTo>
                    <a:pt x="4337298" y="3545917"/>
                    <a:pt x="4343558" y="3547517"/>
                    <a:pt x="4349819" y="3547517"/>
                  </a:cubicBezTo>
                  <a:lnTo>
                    <a:pt x="4349819" y="3552318"/>
                  </a:lnTo>
                  <a:cubicBezTo>
                    <a:pt x="4343558" y="3553919"/>
                    <a:pt x="4338863" y="3555519"/>
                    <a:pt x="4332603" y="3557119"/>
                  </a:cubicBezTo>
                  <a:lnTo>
                    <a:pt x="4332603" y="3561920"/>
                  </a:lnTo>
                  <a:cubicBezTo>
                    <a:pt x="4354514" y="3566721"/>
                    <a:pt x="4374860" y="3571521"/>
                    <a:pt x="4396771" y="3574722"/>
                  </a:cubicBezTo>
                  <a:cubicBezTo>
                    <a:pt x="4401466" y="3576322"/>
                    <a:pt x="4407727" y="3571521"/>
                    <a:pt x="4415552" y="3566721"/>
                  </a:cubicBezTo>
                  <a:cubicBezTo>
                    <a:pt x="4418682" y="3568321"/>
                    <a:pt x="4426508" y="3571521"/>
                    <a:pt x="4435898" y="3573121"/>
                  </a:cubicBezTo>
                  <a:cubicBezTo>
                    <a:pt x="4459375" y="3576322"/>
                    <a:pt x="4484416" y="3579523"/>
                    <a:pt x="4503197" y="3558719"/>
                  </a:cubicBezTo>
                  <a:cubicBezTo>
                    <a:pt x="4504762" y="3576322"/>
                    <a:pt x="4520413" y="3565120"/>
                    <a:pt x="4528238" y="3571521"/>
                  </a:cubicBezTo>
                  <a:cubicBezTo>
                    <a:pt x="4528238" y="3571521"/>
                    <a:pt x="4536064" y="3565120"/>
                    <a:pt x="4539194" y="3561920"/>
                  </a:cubicBezTo>
                  <a:cubicBezTo>
                    <a:pt x="4539194" y="3561920"/>
                    <a:pt x="4537629" y="3560320"/>
                    <a:pt x="4537629" y="3558719"/>
                  </a:cubicBezTo>
                  <a:cubicBezTo>
                    <a:pt x="4540759" y="3560320"/>
                    <a:pt x="4542324" y="3565120"/>
                    <a:pt x="4545454" y="3563520"/>
                  </a:cubicBezTo>
                  <a:cubicBezTo>
                    <a:pt x="4559540" y="3563520"/>
                    <a:pt x="4572060" y="3561920"/>
                    <a:pt x="4581451" y="3561920"/>
                  </a:cubicBezTo>
                  <a:cubicBezTo>
                    <a:pt x="4589276" y="3566721"/>
                    <a:pt x="4593971" y="3571521"/>
                    <a:pt x="4597102" y="3569921"/>
                  </a:cubicBezTo>
                  <a:cubicBezTo>
                    <a:pt x="4615883" y="3568321"/>
                    <a:pt x="4633098" y="3563520"/>
                    <a:pt x="4650314" y="3563520"/>
                  </a:cubicBezTo>
                  <a:cubicBezTo>
                    <a:pt x="4667530" y="3573121"/>
                    <a:pt x="4664400" y="3555519"/>
                    <a:pt x="4661270" y="3545917"/>
                  </a:cubicBezTo>
                  <a:cubicBezTo>
                    <a:pt x="4667530" y="3539516"/>
                    <a:pt x="4673791" y="3534716"/>
                    <a:pt x="4675356" y="3533115"/>
                  </a:cubicBezTo>
                  <a:cubicBezTo>
                    <a:pt x="4684746" y="3533115"/>
                    <a:pt x="4691007" y="3534716"/>
                    <a:pt x="4695702" y="3533115"/>
                  </a:cubicBezTo>
                  <a:cubicBezTo>
                    <a:pt x="4701962" y="3528315"/>
                    <a:pt x="4706658" y="3520313"/>
                    <a:pt x="4714483" y="3510712"/>
                  </a:cubicBezTo>
                  <a:cubicBezTo>
                    <a:pt x="4723874" y="3509111"/>
                    <a:pt x="4739525" y="3505911"/>
                    <a:pt x="4756741" y="3502710"/>
                  </a:cubicBezTo>
                  <a:cubicBezTo>
                    <a:pt x="4756741" y="3502710"/>
                    <a:pt x="4756741" y="3499510"/>
                    <a:pt x="4758305" y="3496309"/>
                  </a:cubicBezTo>
                  <a:cubicBezTo>
                    <a:pt x="4764566" y="3486708"/>
                    <a:pt x="4780217" y="3483507"/>
                    <a:pt x="4770826" y="3465904"/>
                  </a:cubicBezTo>
                  <a:cubicBezTo>
                    <a:pt x="4769261" y="3462704"/>
                    <a:pt x="4769261" y="3453102"/>
                    <a:pt x="4772391" y="3449902"/>
                  </a:cubicBezTo>
                  <a:cubicBezTo>
                    <a:pt x="4783347" y="3435499"/>
                    <a:pt x="4783347" y="3433899"/>
                    <a:pt x="4764566" y="3427498"/>
                  </a:cubicBezTo>
                  <a:cubicBezTo>
                    <a:pt x="4766131" y="3416296"/>
                    <a:pt x="4755175" y="3401894"/>
                    <a:pt x="4770826" y="3400294"/>
                  </a:cubicBezTo>
                  <a:cubicBezTo>
                    <a:pt x="4775521" y="3390692"/>
                    <a:pt x="4777086" y="3385891"/>
                    <a:pt x="4780217" y="3381091"/>
                  </a:cubicBezTo>
                  <a:cubicBezTo>
                    <a:pt x="4781781" y="3377890"/>
                    <a:pt x="4786477" y="3374690"/>
                    <a:pt x="4786477" y="3371489"/>
                  </a:cubicBezTo>
                  <a:cubicBezTo>
                    <a:pt x="4786477" y="3365088"/>
                    <a:pt x="4783347" y="3357087"/>
                    <a:pt x="4784912" y="3352286"/>
                  </a:cubicBezTo>
                  <a:cubicBezTo>
                    <a:pt x="4789607" y="3334683"/>
                    <a:pt x="4791172" y="3318681"/>
                    <a:pt x="4763001" y="3312280"/>
                  </a:cubicBezTo>
                  <a:cubicBezTo>
                    <a:pt x="4773956" y="3307479"/>
                    <a:pt x="4778652" y="3304278"/>
                    <a:pt x="4786477" y="3301078"/>
                  </a:cubicBezTo>
                  <a:cubicBezTo>
                    <a:pt x="4773956" y="3294677"/>
                    <a:pt x="4763001" y="3289876"/>
                    <a:pt x="4748915" y="3283475"/>
                  </a:cubicBezTo>
                  <a:lnTo>
                    <a:pt x="4763001" y="3283475"/>
                  </a:lnTo>
                  <a:lnTo>
                    <a:pt x="4763001" y="3278674"/>
                  </a:lnTo>
                  <a:cubicBezTo>
                    <a:pt x="4755175" y="3278674"/>
                    <a:pt x="4748915" y="3277074"/>
                    <a:pt x="4741090" y="3277074"/>
                  </a:cubicBezTo>
                  <a:cubicBezTo>
                    <a:pt x="4741090" y="3278674"/>
                    <a:pt x="4741090" y="3280274"/>
                    <a:pt x="4739525" y="3281875"/>
                  </a:cubicBezTo>
                  <a:cubicBezTo>
                    <a:pt x="4737959" y="3278674"/>
                    <a:pt x="4736394" y="3275473"/>
                    <a:pt x="4734829" y="3270673"/>
                  </a:cubicBezTo>
                  <a:cubicBezTo>
                    <a:pt x="4775521" y="3261071"/>
                    <a:pt x="5047846" y="3230666"/>
                    <a:pt x="5022805" y="3225866"/>
                  </a:cubicBezTo>
                  <a:cubicBezTo>
                    <a:pt x="5035325" y="3214664"/>
                    <a:pt x="5030630" y="3195461"/>
                    <a:pt x="5052541" y="3193860"/>
                  </a:cubicBezTo>
                  <a:cubicBezTo>
                    <a:pt x="5058801" y="3193860"/>
                    <a:pt x="5069757" y="3182659"/>
                    <a:pt x="5071322" y="3174657"/>
                  </a:cubicBezTo>
                  <a:cubicBezTo>
                    <a:pt x="5074452" y="3163455"/>
                    <a:pt x="5071322" y="3149053"/>
                    <a:pt x="5074452" y="3137852"/>
                  </a:cubicBezTo>
                  <a:cubicBezTo>
                    <a:pt x="5077583" y="3121849"/>
                    <a:pt x="5083843" y="3105846"/>
                    <a:pt x="5088538" y="3093044"/>
                  </a:cubicBezTo>
                  <a:cubicBezTo>
                    <a:pt x="5083843" y="3085043"/>
                    <a:pt x="5079147" y="3077042"/>
                    <a:pt x="5076017" y="3072241"/>
                  </a:cubicBezTo>
                  <a:cubicBezTo>
                    <a:pt x="5082278" y="3067440"/>
                    <a:pt x="5085408" y="3064240"/>
                    <a:pt x="5090103" y="3062639"/>
                  </a:cubicBezTo>
                  <a:cubicBezTo>
                    <a:pt x="5088538" y="3061039"/>
                    <a:pt x="5088538" y="3059439"/>
                    <a:pt x="5086973" y="3057839"/>
                  </a:cubicBezTo>
                  <a:cubicBezTo>
                    <a:pt x="5082278" y="3059439"/>
                    <a:pt x="5077583" y="3061039"/>
                    <a:pt x="5072887" y="3062639"/>
                  </a:cubicBezTo>
                  <a:cubicBezTo>
                    <a:pt x="5099494" y="3040236"/>
                    <a:pt x="5105754" y="2998629"/>
                    <a:pt x="5083843" y="2979426"/>
                  </a:cubicBezTo>
                  <a:cubicBezTo>
                    <a:pt x="5082278" y="2982626"/>
                    <a:pt x="5079147" y="2985827"/>
                    <a:pt x="5077583" y="2989027"/>
                  </a:cubicBezTo>
                  <a:cubicBezTo>
                    <a:pt x="5071322" y="2977826"/>
                    <a:pt x="5054106" y="2974625"/>
                    <a:pt x="5061932" y="2957022"/>
                  </a:cubicBezTo>
                  <a:cubicBezTo>
                    <a:pt x="5061932" y="2957022"/>
                    <a:pt x="5060367" y="2953822"/>
                    <a:pt x="5058801" y="2953822"/>
                  </a:cubicBezTo>
                  <a:cubicBezTo>
                    <a:pt x="5050976" y="2950621"/>
                    <a:pt x="5052541" y="2945820"/>
                    <a:pt x="5049411" y="2939419"/>
                  </a:cubicBezTo>
                  <a:cubicBezTo>
                    <a:pt x="5044716" y="2925017"/>
                    <a:pt x="5046281" y="2910615"/>
                    <a:pt x="5046281" y="2897813"/>
                  </a:cubicBezTo>
                  <a:lnTo>
                    <a:pt x="5046281" y="2840203"/>
                  </a:lnTo>
                  <a:cubicBezTo>
                    <a:pt x="5046281" y="2827401"/>
                    <a:pt x="5052541" y="2821000"/>
                    <a:pt x="5065062" y="2824201"/>
                  </a:cubicBezTo>
                  <a:cubicBezTo>
                    <a:pt x="5065062" y="2824201"/>
                    <a:pt x="5066627" y="2822601"/>
                    <a:pt x="5068192" y="2822601"/>
                  </a:cubicBezTo>
                  <a:cubicBezTo>
                    <a:pt x="5063496" y="2819400"/>
                    <a:pt x="5060367" y="2817800"/>
                    <a:pt x="5057236" y="2814599"/>
                  </a:cubicBezTo>
                  <a:cubicBezTo>
                    <a:pt x="5057236" y="2812999"/>
                    <a:pt x="5058801" y="2811399"/>
                    <a:pt x="5058801" y="2809798"/>
                  </a:cubicBezTo>
                  <a:cubicBezTo>
                    <a:pt x="5069757" y="2812999"/>
                    <a:pt x="5080712" y="2817800"/>
                    <a:pt x="5088538" y="2821000"/>
                  </a:cubicBezTo>
                  <a:cubicBezTo>
                    <a:pt x="5097928" y="2808198"/>
                    <a:pt x="5105754" y="2798597"/>
                    <a:pt x="5112014" y="2792195"/>
                  </a:cubicBezTo>
                  <a:lnTo>
                    <a:pt x="5112014" y="2763391"/>
                  </a:lnTo>
                  <a:cubicBezTo>
                    <a:pt x="5108884" y="2763391"/>
                    <a:pt x="5104189" y="2764991"/>
                    <a:pt x="5099494" y="2764991"/>
                  </a:cubicBezTo>
                  <a:cubicBezTo>
                    <a:pt x="5096363" y="2756990"/>
                    <a:pt x="5094798" y="2748989"/>
                    <a:pt x="5091668" y="2737787"/>
                  </a:cubicBezTo>
                  <a:cubicBezTo>
                    <a:pt x="5099494" y="2742588"/>
                    <a:pt x="5102623" y="2745788"/>
                    <a:pt x="5105754" y="2747388"/>
                  </a:cubicBezTo>
                  <a:cubicBezTo>
                    <a:pt x="5108884" y="2745788"/>
                    <a:pt x="5113579" y="2744188"/>
                    <a:pt x="5118274" y="2740987"/>
                  </a:cubicBezTo>
                  <a:cubicBezTo>
                    <a:pt x="5116710" y="2739387"/>
                    <a:pt x="5115144" y="2737787"/>
                    <a:pt x="5115144" y="2736186"/>
                  </a:cubicBezTo>
                  <a:cubicBezTo>
                    <a:pt x="5110449" y="2736186"/>
                    <a:pt x="5105754" y="2734586"/>
                    <a:pt x="5104189" y="2734586"/>
                  </a:cubicBezTo>
                  <a:cubicBezTo>
                    <a:pt x="5107319" y="2724985"/>
                    <a:pt x="5113579" y="2715383"/>
                    <a:pt x="5110449" y="2710583"/>
                  </a:cubicBezTo>
                  <a:cubicBezTo>
                    <a:pt x="5102623" y="2689779"/>
                    <a:pt x="5110449" y="2673777"/>
                    <a:pt x="5118274" y="2656174"/>
                  </a:cubicBezTo>
                  <a:cubicBezTo>
                    <a:pt x="5119839" y="2651373"/>
                    <a:pt x="5118274" y="2646572"/>
                    <a:pt x="5118274" y="2641771"/>
                  </a:cubicBezTo>
                  <a:cubicBezTo>
                    <a:pt x="5119839" y="2620968"/>
                    <a:pt x="5121405" y="2601765"/>
                    <a:pt x="5122970" y="2572960"/>
                  </a:cubicBezTo>
                  <a:cubicBezTo>
                    <a:pt x="5116710" y="2569760"/>
                    <a:pt x="5107319" y="2561758"/>
                    <a:pt x="5096363" y="2555357"/>
                  </a:cubicBezTo>
                  <a:cubicBezTo>
                    <a:pt x="5086973" y="2550557"/>
                    <a:pt x="5077583" y="2548956"/>
                    <a:pt x="5068192" y="2545756"/>
                  </a:cubicBezTo>
                  <a:cubicBezTo>
                    <a:pt x="5063496" y="2544156"/>
                    <a:pt x="5057236" y="2545756"/>
                    <a:pt x="5052541" y="2544156"/>
                  </a:cubicBezTo>
                  <a:cubicBezTo>
                    <a:pt x="5013414" y="2539355"/>
                    <a:pt x="4972722" y="2532954"/>
                    <a:pt x="4933595" y="2528153"/>
                  </a:cubicBezTo>
                  <a:cubicBezTo>
                    <a:pt x="4900728" y="2523352"/>
                    <a:pt x="4867861" y="2518552"/>
                    <a:pt x="4836559" y="2513751"/>
                  </a:cubicBezTo>
                  <a:cubicBezTo>
                    <a:pt x="4828734" y="2512150"/>
                    <a:pt x="4820908" y="2508950"/>
                    <a:pt x="4811519" y="2508950"/>
                  </a:cubicBezTo>
                  <a:cubicBezTo>
                    <a:pt x="4791172" y="2507349"/>
                    <a:pt x="4769261" y="2507349"/>
                    <a:pt x="4748915" y="2507349"/>
                  </a:cubicBezTo>
                  <a:cubicBezTo>
                    <a:pt x="4737959" y="2507349"/>
                    <a:pt x="4728569" y="2507349"/>
                    <a:pt x="4717613" y="2505749"/>
                  </a:cubicBezTo>
                  <a:cubicBezTo>
                    <a:pt x="4698832" y="2504149"/>
                    <a:pt x="4680051" y="2500949"/>
                    <a:pt x="4661270" y="2499348"/>
                  </a:cubicBezTo>
                  <a:lnTo>
                    <a:pt x="4661270" y="2494548"/>
                  </a:lnTo>
                  <a:cubicBezTo>
                    <a:pt x="4708223" y="2491347"/>
                    <a:pt x="4756741" y="2486546"/>
                    <a:pt x="4805258" y="2496148"/>
                  </a:cubicBezTo>
                  <a:cubicBezTo>
                    <a:pt x="4803693" y="2491347"/>
                    <a:pt x="4802128" y="2486546"/>
                    <a:pt x="4800563" y="2483346"/>
                  </a:cubicBezTo>
                  <a:cubicBezTo>
                    <a:pt x="4811519" y="2481746"/>
                    <a:pt x="4819344" y="2472144"/>
                    <a:pt x="4830299" y="2483346"/>
                  </a:cubicBezTo>
                  <a:cubicBezTo>
                    <a:pt x="4831864" y="2484946"/>
                    <a:pt x="4841255" y="2480145"/>
                    <a:pt x="4847515" y="2478545"/>
                  </a:cubicBezTo>
                  <a:lnTo>
                    <a:pt x="4847515" y="2475344"/>
                  </a:lnTo>
                  <a:lnTo>
                    <a:pt x="4833430" y="2475344"/>
                  </a:lnTo>
                  <a:cubicBezTo>
                    <a:pt x="4849080" y="2462543"/>
                    <a:pt x="4860035" y="2451341"/>
                    <a:pt x="4870991" y="2443339"/>
                  </a:cubicBezTo>
                  <a:cubicBezTo>
                    <a:pt x="4880382" y="2444940"/>
                    <a:pt x="4889773" y="2446540"/>
                    <a:pt x="4896033" y="2448140"/>
                  </a:cubicBezTo>
                  <a:cubicBezTo>
                    <a:pt x="4897598" y="2417735"/>
                    <a:pt x="4872557" y="2416135"/>
                    <a:pt x="4853775" y="2403333"/>
                  </a:cubicBezTo>
                  <a:cubicBezTo>
                    <a:pt x="4861601" y="2398532"/>
                    <a:pt x="4866296" y="2393731"/>
                    <a:pt x="4872557" y="2392131"/>
                  </a:cubicBezTo>
                  <a:cubicBezTo>
                    <a:pt x="4889773" y="2387330"/>
                    <a:pt x="4911684" y="2400132"/>
                    <a:pt x="4922639" y="2372928"/>
                  </a:cubicBezTo>
                  <a:cubicBezTo>
                    <a:pt x="4924204" y="2371328"/>
                    <a:pt x="4928900" y="2371328"/>
                    <a:pt x="4936725" y="2368127"/>
                  </a:cubicBezTo>
                  <a:cubicBezTo>
                    <a:pt x="4932029" y="2363326"/>
                    <a:pt x="4927334" y="2360126"/>
                    <a:pt x="4924204" y="2356925"/>
                  </a:cubicBezTo>
                  <a:cubicBezTo>
                    <a:pt x="4927334" y="2355325"/>
                    <a:pt x="4932029" y="2353725"/>
                    <a:pt x="4932029" y="2353725"/>
                  </a:cubicBezTo>
                  <a:cubicBezTo>
                    <a:pt x="4942985" y="2361726"/>
                    <a:pt x="4950811" y="2368127"/>
                    <a:pt x="4960201" y="2374528"/>
                  </a:cubicBezTo>
                  <a:cubicBezTo>
                    <a:pt x="4961766" y="2372928"/>
                    <a:pt x="4963331" y="2371328"/>
                    <a:pt x="4964896" y="2368127"/>
                  </a:cubicBezTo>
                  <a:cubicBezTo>
                    <a:pt x="4960201" y="2361726"/>
                    <a:pt x="4957071" y="2355325"/>
                    <a:pt x="4952376" y="2348924"/>
                  </a:cubicBezTo>
                  <a:cubicBezTo>
                    <a:pt x="4972722" y="2334522"/>
                    <a:pt x="4974287" y="2326521"/>
                    <a:pt x="4958636" y="2286514"/>
                  </a:cubicBezTo>
                  <a:cubicBezTo>
                    <a:pt x="4969591" y="2284914"/>
                    <a:pt x="4980547" y="2281713"/>
                    <a:pt x="4989938" y="2280113"/>
                  </a:cubicBezTo>
                  <a:cubicBezTo>
                    <a:pt x="4991503" y="2268911"/>
                    <a:pt x="4997763" y="2257710"/>
                    <a:pt x="4996198" y="2248108"/>
                  </a:cubicBezTo>
                  <a:cubicBezTo>
                    <a:pt x="4991503" y="2219303"/>
                    <a:pt x="5019674" y="2206501"/>
                    <a:pt x="5025935" y="2182497"/>
                  </a:cubicBezTo>
                  <a:cubicBezTo>
                    <a:pt x="5025935" y="2180897"/>
                    <a:pt x="5032195" y="2179297"/>
                    <a:pt x="5033760" y="2180897"/>
                  </a:cubicBezTo>
                  <a:cubicBezTo>
                    <a:pt x="5047846" y="2185698"/>
                    <a:pt x="5052541" y="2174496"/>
                    <a:pt x="5057236" y="2166495"/>
                  </a:cubicBezTo>
                  <a:cubicBezTo>
                    <a:pt x="5058801" y="2163294"/>
                    <a:pt x="5060367" y="2160094"/>
                    <a:pt x="5061932" y="2158493"/>
                  </a:cubicBezTo>
                  <a:cubicBezTo>
                    <a:pt x="5076017" y="2150492"/>
                    <a:pt x="5090103" y="2144091"/>
                    <a:pt x="5105754" y="2136090"/>
                  </a:cubicBezTo>
                  <a:cubicBezTo>
                    <a:pt x="5090103" y="2112086"/>
                    <a:pt x="5069757" y="2123288"/>
                    <a:pt x="5052541" y="2120087"/>
                  </a:cubicBezTo>
                  <a:lnTo>
                    <a:pt x="5052541" y="2113686"/>
                  </a:lnTo>
                  <a:cubicBezTo>
                    <a:pt x="5063496" y="2112086"/>
                    <a:pt x="5074452" y="2110486"/>
                    <a:pt x="5086973" y="2108885"/>
                  </a:cubicBezTo>
                  <a:cubicBezTo>
                    <a:pt x="5079147" y="2107285"/>
                    <a:pt x="5072887" y="2105685"/>
                    <a:pt x="5066627" y="2104085"/>
                  </a:cubicBezTo>
                  <a:cubicBezTo>
                    <a:pt x="5074452" y="2096083"/>
                    <a:pt x="5080712" y="2088082"/>
                    <a:pt x="5088538" y="2081681"/>
                  </a:cubicBezTo>
                  <a:cubicBezTo>
                    <a:pt x="5090103" y="2080081"/>
                    <a:pt x="5094798" y="2078481"/>
                    <a:pt x="5096363" y="2078481"/>
                  </a:cubicBezTo>
                  <a:cubicBezTo>
                    <a:pt x="5101059" y="2080081"/>
                    <a:pt x="5105754" y="2084881"/>
                    <a:pt x="5108884" y="2088082"/>
                  </a:cubicBezTo>
                  <a:cubicBezTo>
                    <a:pt x="5110449" y="2083281"/>
                    <a:pt x="5112014" y="2076880"/>
                    <a:pt x="5115144" y="2072079"/>
                  </a:cubicBezTo>
                  <a:cubicBezTo>
                    <a:pt x="5121405" y="2064078"/>
                    <a:pt x="5129230" y="2057677"/>
                    <a:pt x="5135490" y="2051276"/>
                  </a:cubicBezTo>
                  <a:cubicBezTo>
                    <a:pt x="5143316" y="2060878"/>
                    <a:pt x="5151141" y="2070479"/>
                    <a:pt x="5158966" y="2081681"/>
                  </a:cubicBezTo>
                  <a:cubicBezTo>
                    <a:pt x="5160532" y="2081681"/>
                    <a:pt x="5162097" y="2080081"/>
                    <a:pt x="5162097" y="2080081"/>
                  </a:cubicBezTo>
                  <a:cubicBezTo>
                    <a:pt x="5160532" y="2064078"/>
                    <a:pt x="5160532" y="2048076"/>
                    <a:pt x="5158966" y="2032073"/>
                  </a:cubicBezTo>
                  <a:cubicBezTo>
                    <a:pt x="5165227" y="2033673"/>
                    <a:pt x="5169922" y="2033673"/>
                    <a:pt x="5174617" y="2035273"/>
                  </a:cubicBezTo>
                  <a:cubicBezTo>
                    <a:pt x="5176183" y="2033673"/>
                    <a:pt x="5176183" y="2032073"/>
                    <a:pt x="5177748" y="2032073"/>
                  </a:cubicBezTo>
                  <a:cubicBezTo>
                    <a:pt x="5173052" y="2030473"/>
                    <a:pt x="5169922" y="2028873"/>
                    <a:pt x="5165227" y="2027272"/>
                  </a:cubicBezTo>
                  <a:cubicBezTo>
                    <a:pt x="5173052" y="2017671"/>
                    <a:pt x="5177748" y="2011270"/>
                    <a:pt x="5179313" y="2009669"/>
                  </a:cubicBezTo>
                  <a:lnTo>
                    <a:pt x="5179313" y="1979264"/>
                  </a:lnTo>
                  <a:cubicBezTo>
                    <a:pt x="5176183" y="1977664"/>
                    <a:pt x="5173052" y="1974464"/>
                    <a:pt x="5168357" y="1972863"/>
                  </a:cubicBezTo>
                  <a:cubicBezTo>
                    <a:pt x="5165227" y="1971263"/>
                    <a:pt x="5162097" y="1969663"/>
                    <a:pt x="5158966" y="1969663"/>
                  </a:cubicBezTo>
                  <a:cubicBezTo>
                    <a:pt x="5162097" y="1966462"/>
                    <a:pt x="5168357" y="1961662"/>
                    <a:pt x="5169922" y="1961662"/>
                  </a:cubicBezTo>
                  <a:cubicBezTo>
                    <a:pt x="5180582" y="1968063"/>
                    <a:pt x="5177748" y="1950460"/>
                    <a:pt x="5183123" y="1952060"/>
                  </a:cubicBezTo>
                  <a:cubicBezTo>
                    <a:pt x="5183123" y="1947259"/>
                    <a:pt x="5183123" y="1937658"/>
                    <a:pt x="5181853" y="1937658"/>
                  </a:cubicBezTo>
                  <a:cubicBezTo>
                    <a:pt x="5162097" y="1929656"/>
                    <a:pt x="5165227" y="1912054"/>
                    <a:pt x="5160532" y="1900852"/>
                  </a:cubicBezTo>
                  <a:close/>
                  <a:moveTo>
                    <a:pt x="279038" y="1244746"/>
                  </a:moveTo>
                  <a:lnTo>
                    <a:pt x="324425" y="1244746"/>
                  </a:lnTo>
                  <a:cubicBezTo>
                    <a:pt x="313469" y="1259148"/>
                    <a:pt x="286863" y="1259148"/>
                    <a:pt x="279038" y="1244746"/>
                  </a:cubicBezTo>
                  <a:close/>
                  <a:moveTo>
                    <a:pt x="592054" y="1896051"/>
                  </a:moveTo>
                  <a:lnTo>
                    <a:pt x="592054" y="1889650"/>
                  </a:lnTo>
                  <a:cubicBezTo>
                    <a:pt x="612400" y="1888050"/>
                    <a:pt x="634311" y="1886449"/>
                    <a:pt x="654657" y="1886449"/>
                  </a:cubicBezTo>
                  <a:cubicBezTo>
                    <a:pt x="632746" y="1886449"/>
                    <a:pt x="613965" y="1905653"/>
                    <a:pt x="592054" y="1896051"/>
                  </a:cubicBezTo>
                  <a:close/>
                  <a:moveTo>
                    <a:pt x="214869" y="2672176"/>
                  </a:moveTo>
                  <a:cubicBezTo>
                    <a:pt x="224260" y="2662575"/>
                    <a:pt x="232085" y="2656174"/>
                    <a:pt x="235215" y="2651373"/>
                  </a:cubicBezTo>
                  <a:cubicBezTo>
                    <a:pt x="243041" y="2657774"/>
                    <a:pt x="247736" y="2662575"/>
                    <a:pt x="252431" y="2667376"/>
                  </a:cubicBezTo>
                  <a:cubicBezTo>
                    <a:pt x="241476" y="2667376"/>
                    <a:pt x="230520" y="2668976"/>
                    <a:pt x="214869" y="2672176"/>
                  </a:cubicBezTo>
                  <a:close/>
                  <a:moveTo>
                    <a:pt x="324425" y="2664175"/>
                  </a:moveTo>
                  <a:lnTo>
                    <a:pt x="283733" y="2664175"/>
                  </a:lnTo>
                  <a:cubicBezTo>
                    <a:pt x="282168" y="2664175"/>
                    <a:pt x="280603" y="2657774"/>
                    <a:pt x="277472" y="2652973"/>
                  </a:cubicBezTo>
                  <a:cubicBezTo>
                    <a:pt x="296253" y="2654573"/>
                    <a:pt x="310339" y="2656174"/>
                    <a:pt x="324425" y="2657774"/>
                  </a:cubicBezTo>
                  <a:lnTo>
                    <a:pt x="324425" y="2664175"/>
                  </a:lnTo>
                  <a:close/>
                  <a:moveTo>
                    <a:pt x="335381" y="2662575"/>
                  </a:moveTo>
                  <a:cubicBezTo>
                    <a:pt x="333815" y="2660974"/>
                    <a:pt x="333815" y="2659374"/>
                    <a:pt x="332250" y="2659374"/>
                  </a:cubicBezTo>
                  <a:cubicBezTo>
                    <a:pt x="338511" y="2654573"/>
                    <a:pt x="346336" y="2651373"/>
                    <a:pt x="352596" y="2646572"/>
                  </a:cubicBezTo>
                  <a:cubicBezTo>
                    <a:pt x="357292" y="2641771"/>
                    <a:pt x="358857" y="2633770"/>
                    <a:pt x="363552" y="2625769"/>
                  </a:cubicBezTo>
                  <a:cubicBezTo>
                    <a:pt x="376073" y="2651373"/>
                    <a:pt x="402679" y="2643372"/>
                    <a:pt x="426155" y="2649773"/>
                  </a:cubicBezTo>
                  <a:cubicBezTo>
                    <a:pt x="394854" y="2652973"/>
                    <a:pt x="365117" y="2657774"/>
                    <a:pt x="335381" y="2662575"/>
                  </a:cubicBezTo>
                  <a:close/>
                  <a:moveTo>
                    <a:pt x="130355" y="3056238"/>
                  </a:moveTo>
                  <a:cubicBezTo>
                    <a:pt x="131920" y="3056238"/>
                    <a:pt x="131920" y="3056238"/>
                    <a:pt x="130355" y="3056238"/>
                  </a:cubicBezTo>
                  <a:close/>
                  <a:moveTo>
                    <a:pt x="415200" y="3285075"/>
                  </a:moveTo>
                  <a:cubicBezTo>
                    <a:pt x="413635" y="3273873"/>
                    <a:pt x="412070" y="3265872"/>
                    <a:pt x="410505" y="3254670"/>
                  </a:cubicBezTo>
                  <a:cubicBezTo>
                    <a:pt x="421460" y="3257871"/>
                    <a:pt x="427720" y="3259471"/>
                    <a:pt x="433981" y="3262672"/>
                  </a:cubicBezTo>
                  <a:cubicBezTo>
                    <a:pt x="427720" y="3269073"/>
                    <a:pt x="423025" y="3275474"/>
                    <a:pt x="415200" y="3285075"/>
                  </a:cubicBezTo>
                  <a:close/>
                  <a:moveTo>
                    <a:pt x="773604" y="1319958"/>
                  </a:moveTo>
                  <a:cubicBezTo>
                    <a:pt x="762648" y="1321558"/>
                    <a:pt x="751693" y="1326359"/>
                    <a:pt x="742302" y="1326359"/>
                  </a:cubicBezTo>
                  <a:cubicBezTo>
                    <a:pt x="731347" y="1327959"/>
                    <a:pt x="720391" y="1326359"/>
                    <a:pt x="707870" y="1326359"/>
                  </a:cubicBezTo>
                  <a:cubicBezTo>
                    <a:pt x="706305" y="1324759"/>
                    <a:pt x="704740" y="1319958"/>
                    <a:pt x="703175" y="1315157"/>
                  </a:cubicBezTo>
                  <a:cubicBezTo>
                    <a:pt x="714131" y="1311957"/>
                    <a:pt x="725086" y="1307156"/>
                    <a:pt x="737607" y="1303955"/>
                  </a:cubicBezTo>
                  <a:cubicBezTo>
                    <a:pt x="737607" y="1308756"/>
                    <a:pt x="736042" y="1311957"/>
                    <a:pt x="736042" y="1316758"/>
                  </a:cubicBezTo>
                  <a:cubicBezTo>
                    <a:pt x="750128" y="1307156"/>
                    <a:pt x="762648" y="1308756"/>
                    <a:pt x="773604" y="1319958"/>
                  </a:cubicBezTo>
                  <a:cubicBezTo>
                    <a:pt x="790820" y="1307156"/>
                    <a:pt x="793950" y="1308756"/>
                    <a:pt x="798645" y="1335961"/>
                  </a:cubicBezTo>
                  <a:cubicBezTo>
                    <a:pt x="789255" y="1329560"/>
                    <a:pt x="781429" y="1324759"/>
                    <a:pt x="773604" y="1319958"/>
                  </a:cubicBezTo>
                  <a:close/>
                  <a:moveTo>
                    <a:pt x="833077" y="1316758"/>
                  </a:moveTo>
                  <a:cubicBezTo>
                    <a:pt x="836207" y="1313557"/>
                    <a:pt x="839337" y="1310356"/>
                    <a:pt x="840902" y="1307156"/>
                  </a:cubicBezTo>
                  <a:cubicBezTo>
                    <a:pt x="851858" y="1321558"/>
                    <a:pt x="851858" y="1321558"/>
                    <a:pt x="828382" y="1332760"/>
                  </a:cubicBezTo>
                  <a:lnTo>
                    <a:pt x="804905" y="1313557"/>
                  </a:lnTo>
                  <a:cubicBezTo>
                    <a:pt x="820556" y="1300755"/>
                    <a:pt x="829947" y="1300755"/>
                    <a:pt x="833077" y="1316758"/>
                  </a:cubicBezTo>
                  <a:close/>
                  <a:moveTo>
                    <a:pt x="845598" y="3454703"/>
                  </a:moveTo>
                  <a:cubicBezTo>
                    <a:pt x="847163" y="3453102"/>
                    <a:pt x="848728" y="3453102"/>
                    <a:pt x="850293" y="3451502"/>
                  </a:cubicBezTo>
                  <a:cubicBezTo>
                    <a:pt x="851858" y="3454703"/>
                    <a:pt x="854988" y="3457903"/>
                    <a:pt x="858118" y="3462704"/>
                  </a:cubicBezTo>
                  <a:cubicBezTo>
                    <a:pt x="854988" y="3462704"/>
                    <a:pt x="851858" y="3462704"/>
                    <a:pt x="848728" y="3464304"/>
                  </a:cubicBezTo>
                  <a:cubicBezTo>
                    <a:pt x="847163" y="3459504"/>
                    <a:pt x="847163" y="3456303"/>
                    <a:pt x="845598" y="3454703"/>
                  </a:cubicBezTo>
                  <a:close/>
                  <a:moveTo>
                    <a:pt x="941068" y="3443501"/>
                  </a:moveTo>
                  <a:cubicBezTo>
                    <a:pt x="942633" y="3448302"/>
                    <a:pt x="944198" y="3451502"/>
                    <a:pt x="947328" y="3454703"/>
                  </a:cubicBezTo>
                  <a:lnTo>
                    <a:pt x="942633" y="3454703"/>
                  </a:lnTo>
                  <a:cubicBezTo>
                    <a:pt x="942633" y="3451502"/>
                    <a:pt x="942633" y="3448302"/>
                    <a:pt x="941068" y="3443501"/>
                  </a:cubicBezTo>
                  <a:close/>
                  <a:moveTo>
                    <a:pt x="1069405" y="3800358"/>
                  </a:moveTo>
                  <a:cubicBezTo>
                    <a:pt x="1064709" y="3792357"/>
                    <a:pt x="1061579" y="3785956"/>
                    <a:pt x="1058449" y="3779555"/>
                  </a:cubicBezTo>
                  <a:lnTo>
                    <a:pt x="1066274" y="3771554"/>
                  </a:lnTo>
                  <a:cubicBezTo>
                    <a:pt x="1077230" y="3779555"/>
                    <a:pt x="1078795" y="3792357"/>
                    <a:pt x="1069405" y="3800358"/>
                  </a:cubicBezTo>
                  <a:close/>
                  <a:moveTo>
                    <a:pt x="1466936" y="3832363"/>
                  </a:moveTo>
                  <a:cubicBezTo>
                    <a:pt x="1460675" y="3829163"/>
                    <a:pt x="1454415" y="3827563"/>
                    <a:pt x="1448155" y="3824362"/>
                  </a:cubicBezTo>
                  <a:cubicBezTo>
                    <a:pt x="1454415" y="3817961"/>
                    <a:pt x="1460675" y="3811560"/>
                    <a:pt x="1465370" y="3808359"/>
                  </a:cubicBezTo>
                  <a:lnTo>
                    <a:pt x="1484152" y="3822762"/>
                  </a:lnTo>
                  <a:cubicBezTo>
                    <a:pt x="1479456" y="3825963"/>
                    <a:pt x="1473196" y="3829163"/>
                    <a:pt x="1466936" y="3832363"/>
                  </a:cubicBezTo>
                  <a:close/>
                  <a:moveTo>
                    <a:pt x="4235568" y="3560320"/>
                  </a:moveTo>
                  <a:cubicBezTo>
                    <a:pt x="4234002" y="3561920"/>
                    <a:pt x="4235568" y="3565120"/>
                    <a:pt x="4235568" y="3568321"/>
                  </a:cubicBezTo>
                  <a:lnTo>
                    <a:pt x="4212091" y="3573121"/>
                  </a:lnTo>
                  <a:cubicBezTo>
                    <a:pt x="4208962" y="3558719"/>
                    <a:pt x="4215222" y="3550718"/>
                    <a:pt x="4229307" y="3549118"/>
                  </a:cubicBezTo>
                  <a:cubicBezTo>
                    <a:pt x="4234002" y="3549118"/>
                    <a:pt x="4240263" y="3545917"/>
                    <a:pt x="4248089" y="3545917"/>
                  </a:cubicBezTo>
                  <a:cubicBezTo>
                    <a:pt x="4243393" y="3550718"/>
                    <a:pt x="4238698" y="3553919"/>
                    <a:pt x="4235568" y="3560320"/>
                  </a:cubicBezTo>
                  <a:close/>
                  <a:moveTo>
                    <a:pt x="4266869" y="3557119"/>
                  </a:moveTo>
                  <a:cubicBezTo>
                    <a:pt x="4260609" y="3555519"/>
                    <a:pt x="4255914" y="3550718"/>
                    <a:pt x="4251218" y="3547518"/>
                  </a:cubicBezTo>
                  <a:cubicBezTo>
                    <a:pt x="4257479" y="3539517"/>
                    <a:pt x="4262174" y="3534716"/>
                    <a:pt x="4265304" y="3529915"/>
                  </a:cubicBezTo>
                  <a:cubicBezTo>
                    <a:pt x="4271565" y="3537916"/>
                    <a:pt x="4277825" y="3544317"/>
                    <a:pt x="4284085" y="3553919"/>
                  </a:cubicBezTo>
                  <a:cubicBezTo>
                    <a:pt x="4279390" y="3555519"/>
                    <a:pt x="4273129" y="3557119"/>
                    <a:pt x="4266869" y="3557119"/>
                  </a:cubicBezTo>
                  <a:close/>
                  <a:moveTo>
                    <a:pt x="4431203" y="2475345"/>
                  </a:moveTo>
                  <a:cubicBezTo>
                    <a:pt x="4431203" y="2472144"/>
                    <a:pt x="4431203" y="2470544"/>
                    <a:pt x="4429638" y="2467343"/>
                  </a:cubicBezTo>
                  <a:lnTo>
                    <a:pt x="4462505" y="2462543"/>
                  </a:lnTo>
                  <a:cubicBezTo>
                    <a:pt x="4462505" y="2465743"/>
                    <a:pt x="4464070" y="2468944"/>
                    <a:pt x="4464070" y="2472144"/>
                  </a:cubicBezTo>
                  <a:cubicBezTo>
                    <a:pt x="4451549" y="2472144"/>
                    <a:pt x="4440594" y="2473744"/>
                    <a:pt x="4431203" y="2475345"/>
                  </a:cubicBezTo>
                  <a:close/>
                  <a:moveTo>
                    <a:pt x="4512588" y="2478545"/>
                  </a:moveTo>
                  <a:cubicBezTo>
                    <a:pt x="4503197" y="2478545"/>
                    <a:pt x="4492241" y="2478545"/>
                    <a:pt x="4482851" y="2475345"/>
                  </a:cubicBezTo>
                  <a:cubicBezTo>
                    <a:pt x="4478155" y="2473744"/>
                    <a:pt x="4476590" y="2467343"/>
                    <a:pt x="4471895" y="2464143"/>
                  </a:cubicBezTo>
                  <a:cubicBezTo>
                    <a:pt x="4473460" y="2462543"/>
                    <a:pt x="4473460" y="2460942"/>
                    <a:pt x="4475026" y="2459342"/>
                  </a:cubicBezTo>
                  <a:cubicBezTo>
                    <a:pt x="4489111" y="2462543"/>
                    <a:pt x="4501632" y="2464143"/>
                    <a:pt x="4514153" y="2467343"/>
                  </a:cubicBezTo>
                  <a:cubicBezTo>
                    <a:pt x="4512588" y="2472144"/>
                    <a:pt x="4512588" y="2476945"/>
                    <a:pt x="4512588" y="2478545"/>
                  </a:cubicBezTo>
                  <a:close/>
                  <a:moveTo>
                    <a:pt x="4583016" y="2476945"/>
                  </a:moveTo>
                  <a:cubicBezTo>
                    <a:pt x="4572060" y="2475345"/>
                    <a:pt x="4561105" y="2467343"/>
                    <a:pt x="4550149" y="2478545"/>
                  </a:cubicBezTo>
                  <a:cubicBezTo>
                    <a:pt x="4548584" y="2480145"/>
                    <a:pt x="4539194" y="2475345"/>
                    <a:pt x="4534499" y="2473744"/>
                  </a:cubicBezTo>
                  <a:cubicBezTo>
                    <a:pt x="4534499" y="2472144"/>
                    <a:pt x="4536064" y="2468944"/>
                    <a:pt x="4536064" y="2467343"/>
                  </a:cubicBezTo>
                  <a:lnTo>
                    <a:pt x="4587711" y="2467343"/>
                  </a:lnTo>
                  <a:cubicBezTo>
                    <a:pt x="4589276" y="2467343"/>
                    <a:pt x="4590842" y="2472144"/>
                    <a:pt x="4592407" y="2475345"/>
                  </a:cubicBezTo>
                  <a:cubicBezTo>
                    <a:pt x="4587711" y="2475345"/>
                    <a:pt x="4584581" y="2476945"/>
                    <a:pt x="4583016" y="2476945"/>
                  </a:cubicBezTo>
                  <a:close/>
                  <a:moveTo>
                    <a:pt x="4731699" y="3270673"/>
                  </a:moveTo>
                  <a:cubicBezTo>
                    <a:pt x="4730134" y="3272273"/>
                    <a:pt x="4730134" y="3273873"/>
                    <a:pt x="4730134" y="3272273"/>
                  </a:cubicBezTo>
                  <a:cubicBezTo>
                    <a:pt x="4728569" y="3272273"/>
                    <a:pt x="4728569" y="3270673"/>
                    <a:pt x="4731699" y="3270673"/>
                  </a:cubicBezTo>
                  <a:close/>
                  <a:moveTo>
                    <a:pt x="152266" y="3184259"/>
                  </a:moveTo>
                  <a:cubicBezTo>
                    <a:pt x="150701" y="3184259"/>
                    <a:pt x="150701" y="3185859"/>
                    <a:pt x="149135" y="3185859"/>
                  </a:cubicBezTo>
                  <a:cubicBezTo>
                    <a:pt x="149135" y="3185859"/>
                    <a:pt x="150701" y="3184259"/>
                    <a:pt x="152266" y="3184259"/>
                  </a:cubicBezTo>
                  <a:close/>
                  <a:moveTo>
                    <a:pt x="748562" y="3486708"/>
                  </a:moveTo>
                  <a:cubicBezTo>
                    <a:pt x="754823" y="3489908"/>
                    <a:pt x="761083" y="3493109"/>
                    <a:pt x="765778" y="3494709"/>
                  </a:cubicBezTo>
                  <a:cubicBezTo>
                    <a:pt x="743867" y="3507511"/>
                    <a:pt x="729781" y="3504311"/>
                    <a:pt x="715695" y="3481907"/>
                  </a:cubicBezTo>
                  <a:cubicBezTo>
                    <a:pt x="720391" y="3481907"/>
                    <a:pt x="723521" y="3480307"/>
                    <a:pt x="728216" y="3480307"/>
                  </a:cubicBezTo>
                  <a:cubicBezTo>
                    <a:pt x="734476" y="3481907"/>
                    <a:pt x="742302" y="3483507"/>
                    <a:pt x="748562" y="3486708"/>
                  </a:cubicBezTo>
                  <a:close/>
                  <a:moveTo>
                    <a:pt x="3484327" y="3617929"/>
                  </a:moveTo>
                  <a:cubicBezTo>
                    <a:pt x="3479632" y="3616329"/>
                    <a:pt x="3476502" y="3616329"/>
                    <a:pt x="3470242" y="3614729"/>
                  </a:cubicBezTo>
                  <a:cubicBezTo>
                    <a:pt x="3463981" y="3613128"/>
                    <a:pt x="3456156" y="3608327"/>
                    <a:pt x="3446766" y="3605127"/>
                  </a:cubicBezTo>
                  <a:cubicBezTo>
                    <a:pt x="3453026" y="3603527"/>
                    <a:pt x="3457721" y="3600326"/>
                    <a:pt x="3463981" y="3598726"/>
                  </a:cubicBezTo>
                  <a:cubicBezTo>
                    <a:pt x="3481197" y="3593925"/>
                    <a:pt x="3489023" y="3601926"/>
                    <a:pt x="3484327" y="3617929"/>
                  </a:cubicBezTo>
                  <a:close/>
                  <a:moveTo>
                    <a:pt x="3182266" y="3654735"/>
                  </a:moveTo>
                  <a:cubicBezTo>
                    <a:pt x="3191657" y="3656335"/>
                    <a:pt x="3202613" y="3656335"/>
                    <a:pt x="3213568" y="3657935"/>
                  </a:cubicBezTo>
                  <a:cubicBezTo>
                    <a:pt x="3208873" y="3673938"/>
                    <a:pt x="3196352" y="3669137"/>
                    <a:pt x="3186962" y="3667537"/>
                  </a:cubicBezTo>
                  <a:cubicBezTo>
                    <a:pt x="3183832" y="3667537"/>
                    <a:pt x="3180702" y="3661136"/>
                    <a:pt x="3177571" y="3657935"/>
                  </a:cubicBezTo>
                  <a:cubicBezTo>
                    <a:pt x="3179136" y="3656335"/>
                    <a:pt x="3180702" y="3654735"/>
                    <a:pt x="3182266" y="3654735"/>
                  </a:cubicBezTo>
                  <a:close/>
                  <a:moveTo>
                    <a:pt x="260256" y="3278674"/>
                  </a:moveTo>
                  <a:cubicBezTo>
                    <a:pt x="261821" y="3283475"/>
                    <a:pt x="263387" y="3286675"/>
                    <a:pt x="264952" y="3293077"/>
                  </a:cubicBezTo>
                  <a:cubicBezTo>
                    <a:pt x="255561" y="3293077"/>
                    <a:pt x="247736" y="3293077"/>
                    <a:pt x="239910" y="3291476"/>
                  </a:cubicBezTo>
                  <a:lnTo>
                    <a:pt x="239910" y="3280274"/>
                  </a:lnTo>
                  <a:cubicBezTo>
                    <a:pt x="246171" y="3280274"/>
                    <a:pt x="252431" y="3280274"/>
                    <a:pt x="260256" y="3278674"/>
                  </a:cubicBezTo>
                  <a:close/>
                  <a:moveTo>
                    <a:pt x="870639" y="3477106"/>
                  </a:moveTo>
                  <a:cubicBezTo>
                    <a:pt x="880029" y="3478706"/>
                    <a:pt x="889420" y="3478706"/>
                    <a:pt x="900375" y="3480307"/>
                  </a:cubicBezTo>
                  <a:cubicBezTo>
                    <a:pt x="894115" y="3486708"/>
                    <a:pt x="869074" y="3491508"/>
                    <a:pt x="864378" y="3486708"/>
                  </a:cubicBezTo>
                  <a:cubicBezTo>
                    <a:pt x="864378" y="3485107"/>
                    <a:pt x="862813" y="3481907"/>
                    <a:pt x="864378" y="3480307"/>
                  </a:cubicBezTo>
                  <a:cubicBezTo>
                    <a:pt x="865944" y="3478706"/>
                    <a:pt x="869074" y="3477106"/>
                    <a:pt x="870639" y="3477106"/>
                  </a:cubicBezTo>
                  <a:close/>
                </a:path>
              </a:pathLst>
            </a:custGeom>
            <a:blipFill>
              <a:blip r:embed="rId3">
                <a:alphaModFix amt="12000"/>
              </a:blip>
              <a:stretch>
                <a:fillRect l="-162" t="-150" r="-105" b="-142"/>
              </a:stretch>
            </a:blipFill>
          </p:spPr>
          <p:txBody>
            <a:bodyPr/>
            <a:lstStyle/>
            <a:p>
              <a:pPr defTabSz="857250"/>
              <a:endParaRPr lang="en-US" sz="1688" dirty="0">
                <a:solidFill>
                  <a:prstClr val="black"/>
                </a:solidFill>
                <a:latin typeface="Calibri"/>
              </a:endParaRPr>
            </a:p>
          </p:txBody>
        </p:sp>
      </p:grpSp>
      <p:grpSp>
        <p:nvGrpSpPr>
          <p:cNvPr id="7" name="Group 7"/>
          <p:cNvGrpSpPr/>
          <p:nvPr/>
        </p:nvGrpSpPr>
        <p:grpSpPr>
          <a:xfrm>
            <a:off x="7638680" y="6172201"/>
            <a:ext cx="1246234" cy="465460"/>
            <a:chOff x="0" y="0"/>
            <a:chExt cx="2384209" cy="890486"/>
          </a:xfrm>
        </p:grpSpPr>
        <p:sp>
          <p:nvSpPr>
            <p:cNvPr id="8" name="Freeform 8" descr="A picture containing drawing  Description automatically generated"/>
            <p:cNvSpPr/>
            <p:nvPr/>
          </p:nvSpPr>
          <p:spPr>
            <a:xfrm>
              <a:off x="0" y="0"/>
              <a:ext cx="2384171" cy="890524"/>
            </a:xfrm>
            <a:custGeom>
              <a:avLst/>
              <a:gdLst/>
              <a:ahLst/>
              <a:cxnLst/>
              <a:rect l="l" t="t" r="r" b="b"/>
              <a:pathLst>
                <a:path w="2384171" h="890524">
                  <a:moveTo>
                    <a:pt x="0" y="0"/>
                  </a:moveTo>
                  <a:lnTo>
                    <a:pt x="2384171" y="0"/>
                  </a:lnTo>
                  <a:lnTo>
                    <a:pt x="2384171" y="890524"/>
                  </a:lnTo>
                  <a:lnTo>
                    <a:pt x="0" y="890524"/>
                  </a:lnTo>
                  <a:lnTo>
                    <a:pt x="0" y="0"/>
                  </a:lnTo>
                  <a:close/>
                </a:path>
              </a:pathLst>
            </a:custGeom>
            <a:blipFill>
              <a:blip r:embed="rId4">
                <a:alphaModFix amt="72000"/>
              </a:blip>
              <a:stretch>
                <a:fillRect l="-150" r="-152" b="4"/>
              </a:stretch>
            </a:blipFill>
          </p:spPr>
          <p:txBody>
            <a:bodyPr/>
            <a:lstStyle/>
            <a:p>
              <a:pPr defTabSz="857250"/>
              <a:endParaRPr lang="en-US" sz="1688">
                <a:solidFill>
                  <a:prstClr val="black"/>
                </a:solidFill>
                <a:latin typeface="Calibri"/>
              </a:endParaRPr>
            </a:p>
          </p:txBody>
        </p:sp>
      </p:grpSp>
      <p:grpSp>
        <p:nvGrpSpPr>
          <p:cNvPr id="9" name="Group 9"/>
          <p:cNvGrpSpPr/>
          <p:nvPr/>
        </p:nvGrpSpPr>
        <p:grpSpPr>
          <a:xfrm>
            <a:off x="303849" y="2857500"/>
            <a:ext cx="8536303" cy="1143000"/>
            <a:chOff x="0" y="0"/>
            <a:chExt cx="12140521" cy="1625600"/>
          </a:xfrm>
        </p:grpSpPr>
        <p:sp>
          <p:nvSpPr>
            <p:cNvPr id="10" name="Freeform 10"/>
            <p:cNvSpPr/>
            <p:nvPr/>
          </p:nvSpPr>
          <p:spPr>
            <a:xfrm>
              <a:off x="0" y="0"/>
              <a:ext cx="12140524" cy="1625600"/>
            </a:xfrm>
            <a:custGeom>
              <a:avLst/>
              <a:gdLst/>
              <a:ahLst/>
              <a:cxnLst/>
              <a:rect l="l" t="t" r="r" b="b"/>
              <a:pathLst>
                <a:path w="12140524" h="1625600">
                  <a:moveTo>
                    <a:pt x="0" y="0"/>
                  </a:moveTo>
                  <a:lnTo>
                    <a:pt x="12140524" y="0"/>
                  </a:lnTo>
                  <a:lnTo>
                    <a:pt x="12140524" y="1625600"/>
                  </a:lnTo>
                  <a:lnTo>
                    <a:pt x="0" y="1625600"/>
                  </a:lnTo>
                  <a:close/>
                </a:path>
              </a:pathLst>
            </a:custGeom>
            <a:blipFill>
              <a:blip r:embed="rId5">
                <a:alphaModFix amt="0"/>
              </a:blip>
              <a:stretch>
                <a:fillRect t="-85161" r="7118" b="-85161"/>
              </a:stretch>
            </a:blipFill>
          </p:spPr>
          <p:txBody>
            <a:bodyPr/>
            <a:lstStyle/>
            <a:p>
              <a:pPr defTabSz="857250"/>
              <a:endParaRPr lang="en-US" sz="1688">
                <a:solidFill>
                  <a:prstClr val="black"/>
                </a:solidFill>
                <a:latin typeface="Calibri"/>
              </a:endParaRPr>
            </a:p>
          </p:txBody>
        </p:sp>
        <p:sp>
          <p:nvSpPr>
            <p:cNvPr id="11" name="TextBox 11"/>
            <p:cNvSpPr txBox="1"/>
            <p:nvPr/>
          </p:nvSpPr>
          <p:spPr>
            <a:xfrm>
              <a:off x="0" y="-76200"/>
              <a:ext cx="12140521" cy="1701800"/>
            </a:xfrm>
            <a:prstGeom prst="rect">
              <a:avLst/>
            </a:prstGeom>
          </p:spPr>
          <p:txBody>
            <a:bodyPr lIns="0" tIns="0" rIns="0" bIns="0" rtlCol="0" anchor="ctr"/>
            <a:lstStyle/>
            <a:p>
              <a:pPr algn="ctr" defTabSz="857250">
                <a:lnSpc>
                  <a:spcPts val="3888"/>
                </a:lnSpc>
              </a:pPr>
              <a:r>
                <a:rPr lang="en-US" sz="3239" b="1">
                  <a:solidFill>
                    <a:srgbClr val="1C3E95"/>
                  </a:solidFill>
                  <a:latin typeface="Calibri (MS) Bold"/>
                  <a:ea typeface="Calibri (MS) Bold"/>
                  <a:cs typeface="Calibri (MS) Bold"/>
                  <a:sym typeface="Calibri (MS) Bold"/>
                </a:rPr>
                <a:t>57ᵗʰ Arizona Legislature – Second Regular Session</a:t>
              </a:r>
            </a:p>
          </p:txBody>
        </p:sp>
      </p:grpSp>
      <p:sp>
        <p:nvSpPr>
          <p:cNvPr id="12" name="TextBox 12"/>
          <p:cNvSpPr txBox="1"/>
          <p:nvPr/>
        </p:nvSpPr>
        <p:spPr>
          <a:xfrm>
            <a:off x="2338218" y="4000500"/>
            <a:ext cx="4465195" cy="374333"/>
          </a:xfrm>
          <a:prstGeom prst="rect">
            <a:avLst/>
          </a:prstGeom>
        </p:spPr>
        <p:txBody>
          <a:bodyPr wrap="square" lIns="0" tIns="0" rIns="0" bIns="0" rtlCol="0" anchor="t">
            <a:spAutoFit/>
          </a:bodyPr>
          <a:lstStyle/>
          <a:p>
            <a:pPr algn="ctr" defTabSz="857250">
              <a:lnSpc>
                <a:spcPts val="3149"/>
              </a:lnSpc>
            </a:pPr>
            <a:r>
              <a:rPr lang="en-US" sz="2250" b="1" dirty="0">
                <a:solidFill>
                  <a:srgbClr val="1C3E95"/>
                </a:solidFill>
                <a:latin typeface="Calibri (MS) Bold"/>
                <a:ea typeface="Calibri (MS) Bold"/>
                <a:cs typeface="Calibri (MS) Bold"/>
                <a:sym typeface="Calibri (MS) Bold"/>
              </a:rPr>
              <a:t>January 10, 2026 – June 13, 2026</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sidewalk with flags and a statue in the background&#10;&#10;AI-generated content may be incorrect.">
            <a:extLst>
              <a:ext uri="{FF2B5EF4-FFF2-40B4-BE49-F238E27FC236}">
                <a16:creationId xmlns:a16="http://schemas.microsoft.com/office/drawing/2014/main" id="{35727DAE-127E-5C1D-5E3B-6AA1309F5420}"/>
              </a:ext>
            </a:extLst>
          </p:cNvPr>
          <p:cNvPicPr>
            <a:picLocks noChangeAspect="1"/>
          </p:cNvPicPr>
          <p:nvPr/>
        </p:nvPicPr>
        <p:blipFill>
          <a:blip r:embed="rId3" cstate="print">
            <a:alphaModFix amt="21000"/>
            <a:extLst>
              <a:ext uri="{28A0092B-C50C-407E-A947-70E740481C1C}">
                <a14:useLocalDpi xmlns:a14="http://schemas.microsoft.com/office/drawing/2010/main" val="0"/>
              </a:ext>
            </a:extLst>
          </a:blip>
          <a:stretch>
            <a:fillRect/>
          </a:stretch>
        </p:blipFill>
        <p:spPr>
          <a:xfrm rot="5400000">
            <a:off x="-303235" y="1351587"/>
            <a:ext cx="10812706" cy="8109529"/>
          </a:xfrm>
          <a:prstGeom prst="rect">
            <a:avLst/>
          </a:prstGeom>
        </p:spPr>
      </p:pic>
      <p:sp>
        <p:nvSpPr>
          <p:cNvPr id="2" name="Title 1">
            <a:extLst>
              <a:ext uri="{FF2B5EF4-FFF2-40B4-BE49-F238E27FC236}">
                <a16:creationId xmlns:a16="http://schemas.microsoft.com/office/drawing/2014/main" id="{4E3FC987-2C5A-11D7-D1D8-813F9B0463AC}"/>
              </a:ext>
            </a:extLst>
          </p:cNvPr>
          <p:cNvSpPr>
            <a:spLocks noGrp="1"/>
          </p:cNvSpPr>
          <p:nvPr>
            <p:ph type="title"/>
          </p:nvPr>
        </p:nvSpPr>
        <p:spPr>
          <a:xfrm>
            <a:off x="1167392" y="919658"/>
            <a:ext cx="7871451" cy="1143000"/>
          </a:xfrm>
        </p:spPr>
        <p:txBody>
          <a:bodyPr/>
          <a:lstStyle/>
          <a:p>
            <a:r>
              <a:rPr lang="en-US" dirty="0"/>
              <a:t>Session by the Numbers</a:t>
            </a:r>
          </a:p>
        </p:txBody>
      </p:sp>
      <p:sp>
        <p:nvSpPr>
          <p:cNvPr id="4" name="Rectangle: Rounded Corners 3">
            <a:extLst>
              <a:ext uri="{FF2B5EF4-FFF2-40B4-BE49-F238E27FC236}">
                <a16:creationId xmlns:a16="http://schemas.microsoft.com/office/drawing/2014/main" id="{71046AAE-193F-6A4D-5FF7-C88F0EB30B96}"/>
              </a:ext>
            </a:extLst>
          </p:cNvPr>
          <p:cNvSpPr/>
          <p:nvPr/>
        </p:nvSpPr>
        <p:spPr>
          <a:xfrm>
            <a:off x="1119966" y="2249214"/>
            <a:ext cx="2594825" cy="163383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t>Days of Session:</a:t>
            </a:r>
          </a:p>
          <a:p>
            <a:pPr algn="ctr"/>
            <a:r>
              <a:rPr lang="en-US" sz="2400" b="1"/>
              <a:t>153</a:t>
            </a:r>
          </a:p>
        </p:txBody>
      </p:sp>
      <p:sp>
        <p:nvSpPr>
          <p:cNvPr id="5" name="Rectangle: Rounded Corners 4">
            <a:extLst>
              <a:ext uri="{FF2B5EF4-FFF2-40B4-BE49-F238E27FC236}">
                <a16:creationId xmlns:a16="http://schemas.microsoft.com/office/drawing/2014/main" id="{8907B6EF-DB44-FBD7-FEFB-E719C2261384}"/>
              </a:ext>
            </a:extLst>
          </p:cNvPr>
          <p:cNvSpPr/>
          <p:nvPr/>
        </p:nvSpPr>
        <p:spPr>
          <a:xfrm>
            <a:off x="3809384" y="2249213"/>
            <a:ext cx="2594825" cy="1633831"/>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t>Bills Posted:</a:t>
            </a:r>
          </a:p>
          <a:p>
            <a:pPr algn="ctr"/>
            <a:r>
              <a:rPr lang="en-US" sz="2400" b="1"/>
              <a:t>2,030</a:t>
            </a:r>
          </a:p>
        </p:txBody>
      </p:sp>
      <p:sp>
        <p:nvSpPr>
          <p:cNvPr id="7" name="Rectangle: Rounded Corners 6">
            <a:extLst>
              <a:ext uri="{FF2B5EF4-FFF2-40B4-BE49-F238E27FC236}">
                <a16:creationId xmlns:a16="http://schemas.microsoft.com/office/drawing/2014/main" id="{5895DF13-8FDB-441E-E6AC-81AA4BA8B70B}"/>
              </a:ext>
            </a:extLst>
          </p:cNvPr>
          <p:cNvSpPr/>
          <p:nvPr/>
        </p:nvSpPr>
        <p:spPr>
          <a:xfrm>
            <a:off x="6472143" y="2249212"/>
            <a:ext cx="2594824" cy="163383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t>Bills Passed:</a:t>
            </a:r>
          </a:p>
          <a:p>
            <a:pPr algn="ctr"/>
            <a:r>
              <a:rPr lang="en-US" sz="2400" b="1"/>
              <a:t>415</a:t>
            </a:r>
          </a:p>
        </p:txBody>
      </p:sp>
      <p:sp>
        <p:nvSpPr>
          <p:cNvPr id="8" name="Rectangle: Rounded Corners 7">
            <a:extLst>
              <a:ext uri="{FF2B5EF4-FFF2-40B4-BE49-F238E27FC236}">
                <a16:creationId xmlns:a16="http://schemas.microsoft.com/office/drawing/2014/main" id="{A302E0AA-8F1E-80D0-78DD-D673BB483867}"/>
              </a:ext>
            </a:extLst>
          </p:cNvPr>
          <p:cNvSpPr/>
          <p:nvPr/>
        </p:nvSpPr>
        <p:spPr>
          <a:xfrm>
            <a:off x="5174731" y="4304508"/>
            <a:ext cx="2594824" cy="163383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t>Bills Signed:</a:t>
            </a:r>
          </a:p>
          <a:p>
            <a:pPr algn="ctr"/>
            <a:r>
              <a:rPr lang="en-US" sz="2400" b="1" dirty="0"/>
              <a:t>264</a:t>
            </a:r>
          </a:p>
        </p:txBody>
      </p:sp>
      <p:sp>
        <p:nvSpPr>
          <p:cNvPr id="9" name="Rectangle: Rounded Corners 8">
            <a:extLst>
              <a:ext uri="{FF2B5EF4-FFF2-40B4-BE49-F238E27FC236}">
                <a16:creationId xmlns:a16="http://schemas.microsoft.com/office/drawing/2014/main" id="{113AEEDE-2734-3259-982F-3F425D5977EE}"/>
              </a:ext>
            </a:extLst>
          </p:cNvPr>
          <p:cNvSpPr/>
          <p:nvPr/>
        </p:nvSpPr>
        <p:spPr>
          <a:xfrm>
            <a:off x="2511971" y="4304508"/>
            <a:ext cx="2594825" cy="163383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t>Bills Vetoed:</a:t>
            </a:r>
          </a:p>
          <a:p>
            <a:pPr algn="ctr"/>
            <a:r>
              <a:rPr lang="en-US" sz="2400" b="1" dirty="0"/>
              <a:t>151</a:t>
            </a:r>
          </a:p>
        </p:txBody>
      </p:sp>
    </p:spTree>
    <p:extLst>
      <p:ext uri="{BB962C8B-B14F-4D97-AF65-F5344CB8AC3E}">
        <p14:creationId xmlns:p14="http://schemas.microsoft.com/office/powerpoint/2010/main" val="12276803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red pin is pinned on a calendar date">
            <a:extLst>
              <a:ext uri="{FF2B5EF4-FFF2-40B4-BE49-F238E27FC236}">
                <a16:creationId xmlns:a16="http://schemas.microsoft.com/office/drawing/2014/main" id="{BC65D20E-219B-1BBD-AC3D-577131064018}"/>
              </a:ext>
            </a:extLst>
          </p:cNvPr>
          <p:cNvPicPr>
            <a:picLocks noGrp="1" noRot="1" noChangeAspect="1" noMove="1" noResize="1" noEditPoints="1" noAdjustHandles="1" noChangeArrowheads="1" noChangeShapeType="1" noCrop="1"/>
          </p:cNvPicPr>
          <p:nvPr/>
        </p:nvPicPr>
        <p:blipFill>
          <a:blip r:embed="rId2" cstate="print">
            <a:alphaModFix amt="20000"/>
            <a:extLst>
              <a:ext uri="{28A0092B-C50C-407E-A947-70E740481C1C}">
                <a14:useLocalDpi xmlns:a14="http://schemas.microsoft.com/office/drawing/2010/main" val="0"/>
              </a:ext>
            </a:extLst>
          </a:blip>
          <a:stretch>
            <a:fillRect/>
          </a:stretch>
        </p:blipFill>
        <p:spPr>
          <a:xfrm>
            <a:off x="1051559" y="0"/>
            <a:ext cx="8092441" cy="6858000"/>
          </a:xfrm>
          <a:prstGeom prst="rect">
            <a:avLst/>
          </a:prstGeom>
        </p:spPr>
      </p:pic>
      <p:sp>
        <p:nvSpPr>
          <p:cNvPr id="2" name="Title 1">
            <a:extLst>
              <a:ext uri="{FF2B5EF4-FFF2-40B4-BE49-F238E27FC236}">
                <a16:creationId xmlns:a16="http://schemas.microsoft.com/office/drawing/2014/main" id="{8FCA5C29-7AF6-78C1-3D17-4F1EBB9549F4}"/>
              </a:ext>
            </a:extLst>
          </p:cNvPr>
          <p:cNvSpPr>
            <a:spLocks noGrp="1"/>
          </p:cNvSpPr>
          <p:nvPr>
            <p:ph type="title"/>
          </p:nvPr>
        </p:nvSpPr>
        <p:spPr>
          <a:xfrm>
            <a:off x="1202055" y="1790956"/>
            <a:ext cx="7791448" cy="1143000"/>
          </a:xfrm>
        </p:spPr>
        <p:txBody>
          <a:bodyPr>
            <a:normAutofit/>
          </a:bodyPr>
          <a:lstStyle/>
          <a:p>
            <a:r>
              <a:rPr lang="en-US" sz="4800"/>
              <a:t>2026 Legislature Timeline</a:t>
            </a:r>
          </a:p>
        </p:txBody>
      </p:sp>
      <p:grpSp>
        <p:nvGrpSpPr>
          <p:cNvPr id="19" name="Group 18">
            <a:extLst>
              <a:ext uri="{FF2B5EF4-FFF2-40B4-BE49-F238E27FC236}">
                <a16:creationId xmlns:a16="http://schemas.microsoft.com/office/drawing/2014/main" id="{E361A4B0-9E67-FAA5-B522-7BDB6EEAE73F}"/>
              </a:ext>
            </a:extLst>
          </p:cNvPr>
          <p:cNvGrpSpPr>
            <a:grpSpLocks/>
          </p:cNvGrpSpPr>
          <p:nvPr/>
        </p:nvGrpSpPr>
        <p:grpSpPr>
          <a:xfrm>
            <a:off x="1685054" y="3512428"/>
            <a:ext cx="6964219" cy="241818"/>
            <a:chOff x="1385454" y="4094172"/>
            <a:chExt cx="6964219" cy="241818"/>
          </a:xfrm>
        </p:grpSpPr>
        <p:cxnSp>
          <p:nvCxnSpPr>
            <p:cNvPr id="6" name="Straight Connector 5">
              <a:extLst>
                <a:ext uri="{FF2B5EF4-FFF2-40B4-BE49-F238E27FC236}">
                  <a16:creationId xmlns:a16="http://schemas.microsoft.com/office/drawing/2014/main" id="{DAE58B57-8B5E-7823-9830-3478DA4E1D89}"/>
                </a:ext>
              </a:extLst>
            </p:cNvPr>
            <p:cNvCxnSpPr>
              <a:cxnSpLocks/>
            </p:cNvCxnSpPr>
            <p:nvPr/>
          </p:nvCxnSpPr>
          <p:spPr>
            <a:xfrm>
              <a:off x="1505527" y="4215923"/>
              <a:ext cx="6844146" cy="9236"/>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7" name="Flowchart: Connector 6">
              <a:extLst>
                <a:ext uri="{FF2B5EF4-FFF2-40B4-BE49-F238E27FC236}">
                  <a16:creationId xmlns:a16="http://schemas.microsoft.com/office/drawing/2014/main" id="{9C7327F0-DB14-2A7B-ECE3-A2EB75171495}"/>
                </a:ext>
              </a:extLst>
            </p:cNvPr>
            <p:cNvSpPr>
              <a:spLocks/>
            </p:cNvSpPr>
            <p:nvPr/>
          </p:nvSpPr>
          <p:spPr>
            <a:xfrm>
              <a:off x="1385454" y="4114328"/>
              <a:ext cx="240145" cy="221662"/>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lowchart: Connector 7">
              <a:extLst>
                <a:ext uri="{FF2B5EF4-FFF2-40B4-BE49-F238E27FC236}">
                  <a16:creationId xmlns:a16="http://schemas.microsoft.com/office/drawing/2014/main" id="{6214C953-9B14-C851-9682-A8310AA45753}"/>
                </a:ext>
              </a:extLst>
            </p:cNvPr>
            <p:cNvSpPr>
              <a:spLocks/>
            </p:cNvSpPr>
            <p:nvPr/>
          </p:nvSpPr>
          <p:spPr>
            <a:xfrm>
              <a:off x="2526287" y="4104250"/>
              <a:ext cx="240145" cy="221662"/>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lowchart: Connector 8">
              <a:extLst>
                <a:ext uri="{FF2B5EF4-FFF2-40B4-BE49-F238E27FC236}">
                  <a16:creationId xmlns:a16="http://schemas.microsoft.com/office/drawing/2014/main" id="{796464F4-B752-C1F4-92D2-9506A9EDFB8B}"/>
                </a:ext>
              </a:extLst>
            </p:cNvPr>
            <p:cNvSpPr>
              <a:spLocks/>
            </p:cNvSpPr>
            <p:nvPr/>
          </p:nvSpPr>
          <p:spPr>
            <a:xfrm>
              <a:off x="3684594" y="4094172"/>
              <a:ext cx="240145" cy="221662"/>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Connector 9">
              <a:extLst>
                <a:ext uri="{FF2B5EF4-FFF2-40B4-BE49-F238E27FC236}">
                  <a16:creationId xmlns:a16="http://schemas.microsoft.com/office/drawing/2014/main" id="{CCB5DD07-84C3-BE67-CD52-66F606D0DDC5}"/>
                </a:ext>
              </a:extLst>
            </p:cNvPr>
            <p:cNvSpPr>
              <a:spLocks/>
            </p:cNvSpPr>
            <p:nvPr/>
          </p:nvSpPr>
          <p:spPr>
            <a:xfrm>
              <a:off x="4860207" y="4104250"/>
              <a:ext cx="240145" cy="221662"/>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TextBox 10">
            <a:extLst>
              <a:ext uri="{FF2B5EF4-FFF2-40B4-BE49-F238E27FC236}">
                <a16:creationId xmlns:a16="http://schemas.microsoft.com/office/drawing/2014/main" id="{5C5E4357-5DF9-9668-4731-2CA9F651ECEB}"/>
              </a:ext>
            </a:extLst>
          </p:cNvPr>
          <p:cNvSpPr txBox="1"/>
          <p:nvPr/>
        </p:nvSpPr>
        <p:spPr>
          <a:xfrm>
            <a:off x="1391152" y="3990831"/>
            <a:ext cx="902284" cy="1107996"/>
          </a:xfrm>
          <a:prstGeom prst="rect">
            <a:avLst/>
          </a:prstGeom>
          <a:noFill/>
        </p:spPr>
        <p:txBody>
          <a:bodyPr wrap="square" rtlCol="0">
            <a:spAutoFit/>
          </a:bodyPr>
          <a:lstStyle/>
          <a:p>
            <a:pPr algn="ctr"/>
            <a:r>
              <a:rPr lang="en-US" b="1" u="sng"/>
              <a:t>Jan 12</a:t>
            </a:r>
          </a:p>
          <a:p>
            <a:pPr algn="ctr"/>
            <a:r>
              <a:rPr lang="en-US" sz="1600"/>
              <a:t>First Day of Session</a:t>
            </a:r>
          </a:p>
        </p:txBody>
      </p:sp>
      <p:sp>
        <p:nvSpPr>
          <p:cNvPr id="12" name="TextBox 11">
            <a:extLst>
              <a:ext uri="{FF2B5EF4-FFF2-40B4-BE49-F238E27FC236}">
                <a16:creationId xmlns:a16="http://schemas.microsoft.com/office/drawing/2014/main" id="{E4DF0138-2B65-EA38-ADE1-0826688A42D0}"/>
              </a:ext>
            </a:extLst>
          </p:cNvPr>
          <p:cNvSpPr txBox="1"/>
          <p:nvPr/>
        </p:nvSpPr>
        <p:spPr>
          <a:xfrm>
            <a:off x="2308650" y="3992543"/>
            <a:ext cx="1274618" cy="1354217"/>
          </a:xfrm>
          <a:prstGeom prst="rect">
            <a:avLst/>
          </a:prstGeom>
          <a:noFill/>
        </p:spPr>
        <p:txBody>
          <a:bodyPr wrap="square" rtlCol="0">
            <a:spAutoFit/>
          </a:bodyPr>
          <a:lstStyle/>
          <a:p>
            <a:pPr algn="ctr"/>
            <a:r>
              <a:rPr lang="en-US" b="1" u="sng"/>
              <a:t>Feb 20</a:t>
            </a:r>
          </a:p>
          <a:p>
            <a:pPr algn="ctr"/>
            <a:r>
              <a:rPr lang="en-US" sz="1600"/>
              <a:t>Committee Deadline (originating chamber)</a:t>
            </a:r>
          </a:p>
        </p:txBody>
      </p:sp>
      <p:sp>
        <p:nvSpPr>
          <p:cNvPr id="13" name="TextBox 12">
            <a:extLst>
              <a:ext uri="{FF2B5EF4-FFF2-40B4-BE49-F238E27FC236}">
                <a16:creationId xmlns:a16="http://schemas.microsoft.com/office/drawing/2014/main" id="{C516D543-9D15-51AD-AD41-2B07E717D74C}"/>
              </a:ext>
            </a:extLst>
          </p:cNvPr>
          <p:cNvSpPr txBox="1"/>
          <p:nvPr/>
        </p:nvSpPr>
        <p:spPr>
          <a:xfrm>
            <a:off x="3466957" y="4007655"/>
            <a:ext cx="1274618" cy="1354217"/>
          </a:xfrm>
          <a:prstGeom prst="rect">
            <a:avLst/>
          </a:prstGeom>
          <a:noFill/>
        </p:spPr>
        <p:txBody>
          <a:bodyPr wrap="square" rtlCol="0">
            <a:spAutoFit/>
          </a:bodyPr>
          <a:lstStyle/>
          <a:p>
            <a:pPr algn="ctr"/>
            <a:r>
              <a:rPr lang="en-US" b="1" u="sng"/>
              <a:t>MAR 27</a:t>
            </a:r>
          </a:p>
          <a:p>
            <a:pPr algn="ctr"/>
            <a:r>
              <a:rPr lang="en-US" sz="1600"/>
              <a:t>Opposite Chamber Committee Deadline</a:t>
            </a:r>
          </a:p>
        </p:txBody>
      </p:sp>
      <p:sp>
        <p:nvSpPr>
          <p:cNvPr id="14" name="TextBox 13">
            <a:extLst>
              <a:ext uri="{FF2B5EF4-FFF2-40B4-BE49-F238E27FC236}">
                <a16:creationId xmlns:a16="http://schemas.microsoft.com/office/drawing/2014/main" id="{2DA1482C-F2CE-B698-18BC-6DDFAC75BFBD}"/>
              </a:ext>
            </a:extLst>
          </p:cNvPr>
          <p:cNvSpPr txBox="1"/>
          <p:nvPr/>
        </p:nvSpPr>
        <p:spPr>
          <a:xfrm>
            <a:off x="4803126" y="3992543"/>
            <a:ext cx="953506" cy="615553"/>
          </a:xfrm>
          <a:prstGeom prst="rect">
            <a:avLst/>
          </a:prstGeom>
          <a:noFill/>
        </p:spPr>
        <p:txBody>
          <a:bodyPr wrap="square" rtlCol="0">
            <a:spAutoFit/>
          </a:bodyPr>
          <a:lstStyle/>
          <a:p>
            <a:pPr algn="ctr"/>
            <a:r>
              <a:rPr lang="en-US" b="1" u="sng"/>
              <a:t>APR 21</a:t>
            </a:r>
          </a:p>
          <a:p>
            <a:pPr algn="ctr"/>
            <a:r>
              <a:rPr lang="en-US" sz="1600"/>
              <a:t>Day 100</a:t>
            </a:r>
          </a:p>
        </p:txBody>
      </p:sp>
      <p:sp>
        <p:nvSpPr>
          <p:cNvPr id="3" name="Flowchart: Connector 2">
            <a:extLst>
              <a:ext uri="{FF2B5EF4-FFF2-40B4-BE49-F238E27FC236}">
                <a16:creationId xmlns:a16="http://schemas.microsoft.com/office/drawing/2014/main" id="{39B9EB48-FBD4-AC0F-C295-081FDBA3958A}"/>
              </a:ext>
            </a:extLst>
          </p:cNvPr>
          <p:cNvSpPr/>
          <p:nvPr/>
        </p:nvSpPr>
        <p:spPr>
          <a:xfrm>
            <a:off x="8409128" y="3522506"/>
            <a:ext cx="240145" cy="221662"/>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F83BBA7F-E392-FFA9-B4B6-4B51D0A58ECD}"/>
              </a:ext>
            </a:extLst>
          </p:cNvPr>
          <p:cNvSpPr txBox="1"/>
          <p:nvPr/>
        </p:nvSpPr>
        <p:spPr>
          <a:xfrm>
            <a:off x="7016973" y="4007655"/>
            <a:ext cx="953506" cy="615553"/>
          </a:xfrm>
          <a:prstGeom prst="rect">
            <a:avLst/>
          </a:prstGeom>
          <a:noFill/>
        </p:spPr>
        <p:txBody>
          <a:bodyPr wrap="square" rtlCol="0">
            <a:spAutoFit/>
          </a:bodyPr>
          <a:lstStyle/>
          <a:p>
            <a:pPr algn="ctr"/>
            <a:r>
              <a:rPr lang="en-US" b="1" u="sng"/>
              <a:t>June 13</a:t>
            </a:r>
          </a:p>
          <a:p>
            <a:pPr algn="ctr"/>
            <a:r>
              <a:rPr lang="en-US" sz="1600" i="1"/>
              <a:t>Sine Die</a:t>
            </a:r>
          </a:p>
        </p:txBody>
      </p:sp>
      <p:sp>
        <p:nvSpPr>
          <p:cNvPr id="15" name="Flowchart: Connector 14">
            <a:extLst>
              <a:ext uri="{FF2B5EF4-FFF2-40B4-BE49-F238E27FC236}">
                <a16:creationId xmlns:a16="http://schemas.microsoft.com/office/drawing/2014/main" id="{F9CD2871-2143-A33E-8D39-EF4C7B893CAC}"/>
              </a:ext>
            </a:extLst>
          </p:cNvPr>
          <p:cNvSpPr/>
          <p:nvPr/>
        </p:nvSpPr>
        <p:spPr>
          <a:xfrm>
            <a:off x="6335420" y="3512428"/>
            <a:ext cx="240145" cy="221662"/>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lowchart: Connector 15">
            <a:extLst>
              <a:ext uri="{FF2B5EF4-FFF2-40B4-BE49-F238E27FC236}">
                <a16:creationId xmlns:a16="http://schemas.microsoft.com/office/drawing/2014/main" id="{853BDC6D-1D8D-8645-ACF6-2815B1E69D9B}"/>
              </a:ext>
            </a:extLst>
          </p:cNvPr>
          <p:cNvSpPr/>
          <p:nvPr/>
        </p:nvSpPr>
        <p:spPr>
          <a:xfrm>
            <a:off x="7373654" y="3512428"/>
            <a:ext cx="240145" cy="221662"/>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40C312CD-F477-B525-69A4-9CCBBA986050}"/>
              </a:ext>
            </a:extLst>
          </p:cNvPr>
          <p:cNvSpPr txBox="1"/>
          <p:nvPr/>
        </p:nvSpPr>
        <p:spPr>
          <a:xfrm>
            <a:off x="5978739" y="3992543"/>
            <a:ext cx="953506" cy="615553"/>
          </a:xfrm>
          <a:prstGeom prst="rect">
            <a:avLst/>
          </a:prstGeom>
          <a:noFill/>
        </p:spPr>
        <p:txBody>
          <a:bodyPr wrap="square" rtlCol="0">
            <a:spAutoFit/>
          </a:bodyPr>
          <a:lstStyle/>
          <a:p>
            <a:pPr algn="ctr"/>
            <a:r>
              <a:rPr lang="en-US" b="1" u="sng"/>
              <a:t>May</a:t>
            </a:r>
          </a:p>
          <a:p>
            <a:pPr algn="ctr"/>
            <a:r>
              <a:rPr lang="en-US" sz="1600"/>
              <a:t>Break</a:t>
            </a:r>
          </a:p>
        </p:txBody>
      </p:sp>
      <p:sp>
        <p:nvSpPr>
          <p:cNvPr id="23" name="TextBox 22">
            <a:extLst>
              <a:ext uri="{FF2B5EF4-FFF2-40B4-BE49-F238E27FC236}">
                <a16:creationId xmlns:a16="http://schemas.microsoft.com/office/drawing/2014/main" id="{9ACF4157-477B-D44C-B0A4-DFF2A5184C29}"/>
              </a:ext>
            </a:extLst>
          </p:cNvPr>
          <p:cNvSpPr txBox="1"/>
          <p:nvPr/>
        </p:nvSpPr>
        <p:spPr>
          <a:xfrm>
            <a:off x="8055207" y="4008376"/>
            <a:ext cx="953506" cy="1107996"/>
          </a:xfrm>
          <a:prstGeom prst="rect">
            <a:avLst/>
          </a:prstGeom>
          <a:noFill/>
        </p:spPr>
        <p:txBody>
          <a:bodyPr wrap="square" rtlCol="0">
            <a:spAutoFit/>
          </a:bodyPr>
          <a:lstStyle/>
          <a:p>
            <a:pPr algn="ctr"/>
            <a:r>
              <a:rPr lang="en-US" b="1" u="sng"/>
              <a:t>Sept 12</a:t>
            </a:r>
          </a:p>
          <a:p>
            <a:pPr algn="ctr"/>
            <a:r>
              <a:rPr lang="en-US" sz="1600"/>
              <a:t>General Effective Date</a:t>
            </a:r>
          </a:p>
        </p:txBody>
      </p:sp>
    </p:spTree>
    <p:extLst>
      <p:ext uri="{BB962C8B-B14F-4D97-AF65-F5344CB8AC3E}">
        <p14:creationId xmlns:p14="http://schemas.microsoft.com/office/powerpoint/2010/main" val="41006746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047D72B-8BBF-8FD8-C7EF-963BF58FF3F0}"/>
              </a:ext>
            </a:extLst>
          </p:cNvPr>
          <p:cNvSpPr>
            <a:spLocks noGrp="1"/>
          </p:cNvSpPr>
          <p:nvPr>
            <p:ph idx="1"/>
          </p:nvPr>
        </p:nvSpPr>
        <p:spPr>
          <a:xfrm>
            <a:off x="1281458" y="1513115"/>
            <a:ext cx="7382481" cy="4931228"/>
          </a:xfrm>
        </p:spPr>
        <p:txBody>
          <a:bodyPr vert="horz" lIns="91440" tIns="45720" rIns="91440" bIns="45720" rtlCol="0">
            <a:normAutofit lnSpcReduction="10000"/>
          </a:bodyPr>
          <a:lstStyle/>
          <a:p>
            <a:r>
              <a:rPr lang="en-US" b="1" dirty="0">
                <a:solidFill>
                  <a:srgbClr val="C00000"/>
                </a:solidFill>
                <a:hlinkClick r:id="rId2">
                  <a:extLst>
                    <a:ext uri="{A12FA001-AC4F-418D-AE19-62706E023703}">
                      <ahyp:hlinkClr xmlns:ahyp="http://schemas.microsoft.com/office/drawing/2018/hyperlinkcolor" val="tx"/>
                    </a:ext>
                  </a:extLst>
                </a:hlinkClick>
              </a:rPr>
              <a:t>HB2176 health facilities; licensure; complaints; investigations</a:t>
            </a:r>
            <a:endParaRPr lang="en-US" b="1" dirty="0">
              <a:solidFill>
                <a:srgbClr val="C00000"/>
              </a:solidFill>
            </a:endParaRPr>
          </a:p>
          <a:p>
            <a:pPr lvl="1"/>
            <a:r>
              <a:rPr lang="en-US" b="1" dirty="0">
                <a:solidFill>
                  <a:schemeClr val="tx1"/>
                </a:solidFill>
              </a:rPr>
              <a:t>Sponsor: </a:t>
            </a:r>
            <a:r>
              <a:rPr lang="en-US" dirty="0">
                <a:solidFill>
                  <a:schemeClr val="tx1"/>
                </a:solidFill>
              </a:rPr>
              <a:t>Representative Willoughby</a:t>
            </a:r>
          </a:p>
          <a:p>
            <a:pPr lvl="2"/>
            <a:r>
              <a:rPr lang="en-US" dirty="0">
                <a:solidFill>
                  <a:schemeClr val="tx1"/>
                </a:solidFill>
              </a:rPr>
              <a:t>Requires ADHS to notify a licensee of the general nature of a complaint at the start of the investigation. </a:t>
            </a:r>
          </a:p>
          <a:p>
            <a:pPr lvl="2"/>
            <a:r>
              <a:rPr lang="en-US" dirty="0">
                <a:solidFill>
                  <a:schemeClr val="tx1"/>
                </a:solidFill>
              </a:rPr>
              <a:t>Prohibits ADHS from investigating alleged violations that occurred more than 12 months before the complaint was submitted. </a:t>
            </a:r>
            <a:endParaRPr lang="en-US" dirty="0">
              <a:solidFill>
                <a:schemeClr val="tx1"/>
              </a:solidFill>
              <a:ea typeface="Calibri"/>
              <a:cs typeface="Calibri"/>
            </a:endParaRPr>
          </a:p>
          <a:p>
            <a:pPr lvl="2"/>
            <a:r>
              <a:rPr lang="en-US" dirty="0">
                <a:solidFill>
                  <a:schemeClr val="tx1"/>
                </a:solidFill>
              </a:rPr>
              <a:t>Requires statements of deficiencies to cite the applicable statute or rule for each deficiency.</a:t>
            </a:r>
          </a:p>
          <a:p>
            <a:pPr lvl="1"/>
            <a:r>
              <a:rPr lang="en-US" b="1" dirty="0">
                <a:solidFill>
                  <a:schemeClr val="tx1"/>
                </a:solidFill>
              </a:rPr>
              <a:t>Signed by Governor on June 4, 2026 (general effective date)</a:t>
            </a:r>
            <a:endParaRPr lang="en-US" b="1" dirty="0">
              <a:solidFill>
                <a:schemeClr val="tx1"/>
              </a:solidFill>
              <a:ea typeface="Calibri"/>
              <a:cs typeface="Calibri"/>
            </a:endParaRPr>
          </a:p>
          <a:p>
            <a:r>
              <a:rPr lang="en-US" b="1" u="sng" dirty="0">
                <a:solidFill>
                  <a:srgbClr val="C00000"/>
                </a:solidFill>
                <a:hlinkClick r:id="rId3">
                  <a:extLst>
                    <a:ext uri="{A12FA001-AC4F-418D-AE19-62706E023703}">
                      <ahyp:hlinkClr xmlns:ahyp="http://schemas.microsoft.com/office/drawing/2018/hyperlinkcolor" val="tx"/>
                    </a:ext>
                  </a:extLst>
                </a:hlinkClick>
              </a:rPr>
              <a:t>SB1162 health care institutions; licensing; complaints</a:t>
            </a:r>
            <a:endParaRPr lang="en-US" b="1" u="sng" dirty="0">
              <a:solidFill>
                <a:srgbClr val="C00000"/>
              </a:solidFill>
            </a:endParaRPr>
          </a:p>
          <a:p>
            <a:pPr lvl="1"/>
            <a:r>
              <a:rPr lang="en-US" b="1" dirty="0">
                <a:solidFill>
                  <a:srgbClr val="1C3E95"/>
                </a:solidFill>
              </a:rPr>
              <a:t>Sponsor: </a:t>
            </a:r>
            <a:r>
              <a:rPr lang="en-US" dirty="0">
                <a:solidFill>
                  <a:srgbClr val="1C3E95"/>
                </a:solidFill>
              </a:rPr>
              <a:t>Senator Angius</a:t>
            </a:r>
            <a:endParaRPr lang="en-US" dirty="0">
              <a:solidFill>
                <a:srgbClr val="1C3E95"/>
              </a:solidFill>
              <a:hlinkClick r:id="rId4">
                <a:extLst>
                  <a:ext uri="{A12FA001-AC4F-418D-AE19-62706E023703}">
                    <ahyp:hlinkClr xmlns:ahyp="http://schemas.microsoft.com/office/drawing/2018/hyperlinkcolor" val="tx"/>
                  </a:ext>
                </a:extLst>
              </a:hlinkClick>
            </a:endParaRPr>
          </a:p>
          <a:p>
            <a:pPr lvl="2"/>
            <a:r>
              <a:rPr lang="en-US" dirty="0">
                <a:solidFill>
                  <a:srgbClr val="1C3E95"/>
                </a:solidFill>
              </a:rPr>
              <a:t>The bill establishes the Department of Health Services as the agency responsible for licensing and monitoring health care institutions by explicitly stating its authority directly in statute. Requires departments to review duplicative policies and formulate a plan, with follow-up review every four years. </a:t>
            </a:r>
          </a:p>
          <a:p>
            <a:pPr lvl="2"/>
            <a:r>
              <a:rPr lang="en-US" dirty="0">
                <a:solidFill>
                  <a:srgbClr val="1C3E95"/>
                </a:solidFill>
              </a:rPr>
              <a:t>Amended to include a definition and outline the role of a Behavioral Health Technician.</a:t>
            </a:r>
          </a:p>
          <a:p>
            <a:pPr lvl="1"/>
            <a:r>
              <a:rPr lang="en-US" b="1" dirty="0">
                <a:solidFill>
                  <a:srgbClr val="1C3E95"/>
                </a:solidFill>
              </a:rPr>
              <a:t>Transmit to the Governor on June 10, 2026 (general effective date)</a:t>
            </a:r>
            <a:endParaRPr lang="en-US" dirty="0">
              <a:solidFill>
                <a:srgbClr val="1C3E95"/>
              </a:solidFill>
              <a:ea typeface="Calibri"/>
              <a:cs typeface="Calibri"/>
            </a:endParaRPr>
          </a:p>
          <a:p>
            <a:endParaRPr lang="en-US" sz="1400" dirty="0">
              <a:solidFill>
                <a:srgbClr val="1C3E95"/>
              </a:solidFill>
            </a:endParaRPr>
          </a:p>
          <a:p>
            <a:pPr lvl="1"/>
            <a:endParaRPr lang="en-US" sz="1400" dirty="0"/>
          </a:p>
          <a:p>
            <a:endParaRPr lang="en-US" sz="1400" dirty="0"/>
          </a:p>
          <a:p>
            <a:endParaRPr lang="en-US" sz="1400" dirty="0"/>
          </a:p>
          <a:p>
            <a:endParaRPr lang="en-US" sz="1400" dirty="0"/>
          </a:p>
        </p:txBody>
      </p:sp>
      <p:sp>
        <p:nvSpPr>
          <p:cNvPr id="4" name="Rectangle: Rounded Corners 3">
            <a:extLst>
              <a:ext uri="{FF2B5EF4-FFF2-40B4-BE49-F238E27FC236}">
                <a16:creationId xmlns:a16="http://schemas.microsoft.com/office/drawing/2014/main" id="{8A0F79AD-4242-9A49-245A-1F8ACB7E7A22}"/>
              </a:ext>
            </a:extLst>
          </p:cNvPr>
          <p:cNvSpPr/>
          <p:nvPr/>
        </p:nvSpPr>
        <p:spPr>
          <a:xfrm>
            <a:off x="1281458" y="252004"/>
            <a:ext cx="7549249" cy="11430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t>2026 Healthcare Wins</a:t>
            </a:r>
          </a:p>
        </p:txBody>
      </p:sp>
    </p:spTree>
    <p:extLst>
      <p:ext uri="{BB962C8B-B14F-4D97-AF65-F5344CB8AC3E}">
        <p14:creationId xmlns:p14="http://schemas.microsoft.com/office/powerpoint/2010/main" val="6780971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49335F-42D9-FE9C-7724-440D285CA80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7811976-A66B-DD7E-288A-0A28B4D1831F}"/>
              </a:ext>
            </a:extLst>
          </p:cNvPr>
          <p:cNvSpPr>
            <a:spLocks noGrp="1"/>
          </p:cNvSpPr>
          <p:nvPr>
            <p:ph idx="1"/>
          </p:nvPr>
        </p:nvSpPr>
        <p:spPr>
          <a:xfrm>
            <a:off x="1281458" y="1415143"/>
            <a:ext cx="7382481" cy="5029199"/>
          </a:xfrm>
        </p:spPr>
        <p:txBody>
          <a:bodyPr vert="horz" lIns="91440" tIns="45720" rIns="91440" bIns="45720" rtlCol="0">
            <a:normAutofit/>
          </a:bodyPr>
          <a:lstStyle/>
          <a:p>
            <a:r>
              <a:rPr lang="en-US" b="1" u="sng" dirty="0">
                <a:solidFill>
                  <a:srgbClr val="C00000"/>
                </a:solidFill>
                <a:hlinkClick r:id="rId2">
                  <a:extLst>
                    <a:ext uri="{A12FA001-AC4F-418D-AE19-62706E023703}">
                      <ahyp:hlinkClr xmlns:ahyp="http://schemas.microsoft.com/office/drawing/2018/hyperlinkcolor" val="tx"/>
                    </a:ext>
                  </a:extLst>
                </a:hlinkClick>
              </a:rPr>
              <a:t>SB1253 safe haven providers; hospital deliveries</a:t>
            </a:r>
            <a:endParaRPr lang="en-US" b="1" u="sng" dirty="0">
              <a:solidFill>
                <a:srgbClr val="C00000"/>
              </a:solidFill>
            </a:endParaRPr>
          </a:p>
          <a:p>
            <a:pPr lvl="1"/>
            <a:r>
              <a:rPr lang="en-US" b="1" dirty="0">
                <a:solidFill>
                  <a:schemeClr val="tx1"/>
                </a:solidFill>
              </a:rPr>
              <a:t>Sponsor: </a:t>
            </a:r>
            <a:r>
              <a:rPr lang="en-US" dirty="0">
                <a:solidFill>
                  <a:schemeClr val="tx1"/>
                </a:solidFill>
              </a:rPr>
              <a:t>Senator Mesnard</a:t>
            </a:r>
          </a:p>
          <a:p>
            <a:pPr lvl="2"/>
            <a:r>
              <a:rPr lang="en-US" dirty="0">
                <a:solidFill>
                  <a:schemeClr val="tx1"/>
                </a:solidFill>
              </a:rPr>
              <a:t>Provides clarification to the law that mothers are allowed to relinquish their baby under the law immediately following delivery in a hospital.</a:t>
            </a:r>
            <a:endParaRPr lang="en-US" dirty="0">
              <a:solidFill>
                <a:schemeClr val="tx1"/>
              </a:solidFill>
              <a:ea typeface="Calibri"/>
              <a:cs typeface="Calibri"/>
            </a:endParaRPr>
          </a:p>
          <a:p>
            <a:pPr lvl="1"/>
            <a:r>
              <a:rPr lang="en-US" b="1" dirty="0">
                <a:solidFill>
                  <a:schemeClr val="tx1"/>
                </a:solidFill>
              </a:rPr>
              <a:t>Transmit to the Governor on June 9, 2026 (general effective date)</a:t>
            </a:r>
            <a:endParaRPr lang="en-US" dirty="0">
              <a:solidFill>
                <a:schemeClr val="tx1"/>
              </a:solidFill>
            </a:endParaRPr>
          </a:p>
          <a:p>
            <a:r>
              <a:rPr lang="en-US" b="1" dirty="0">
                <a:solidFill>
                  <a:srgbClr val="C00000"/>
                </a:solidFill>
                <a:ea typeface="Calibri"/>
                <a:cs typeface="Calibri"/>
                <a:hlinkClick r:id="rId3">
                  <a:extLst>
                    <a:ext uri="{A12FA001-AC4F-418D-AE19-62706E023703}">
                      <ahyp:hlinkClr xmlns:ahyp="http://schemas.microsoft.com/office/drawing/2018/hyperlinkcolor" val="tx"/>
                    </a:ext>
                  </a:extLst>
                </a:hlinkClick>
              </a:rPr>
              <a:t>HB2049 radiation therapy; rural counties</a:t>
            </a:r>
            <a:endParaRPr lang="en-US" b="1" dirty="0">
              <a:solidFill>
                <a:srgbClr val="C00000"/>
              </a:solidFill>
              <a:ea typeface="Calibri"/>
              <a:cs typeface="Calibri"/>
            </a:endParaRPr>
          </a:p>
          <a:p>
            <a:pPr lvl="1"/>
            <a:r>
              <a:rPr lang="en-US" dirty="0">
                <a:solidFill>
                  <a:schemeClr val="tx1"/>
                </a:solidFill>
                <a:ea typeface="Calibri"/>
                <a:cs typeface="Calibri"/>
              </a:rPr>
              <a:t>Sponsor: Representative Bliss</a:t>
            </a:r>
          </a:p>
          <a:p>
            <a:pPr lvl="2"/>
            <a:r>
              <a:rPr lang="en-US" dirty="0">
                <a:solidFill>
                  <a:schemeClr val="tx1"/>
                </a:solidFill>
                <a:ea typeface="Calibri"/>
                <a:cs typeface="Calibri"/>
              </a:rPr>
              <a:t>Authorized the use of particle accelerators for radiation therapy under general supervision in counties with fewer than 400,000 residents or in a critical access hospital. </a:t>
            </a:r>
          </a:p>
          <a:p>
            <a:pPr lvl="1"/>
            <a:r>
              <a:rPr lang="en-US" b="1" dirty="0">
                <a:solidFill>
                  <a:schemeClr val="tx1"/>
                </a:solidFill>
                <a:ea typeface="Calibri"/>
                <a:cs typeface="Calibri"/>
              </a:rPr>
              <a:t>Bill signed and became law on June 4, 2026 (emergency clause).</a:t>
            </a:r>
            <a:endParaRPr lang="en-US" b="1" dirty="0">
              <a:solidFill>
                <a:schemeClr val="tx1"/>
              </a:solidFill>
              <a:highlight>
                <a:srgbClr val="00FF00"/>
              </a:highlight>
              <a:ea typeface="Calibri"/>
              <a:cs typeface="Calibri"/>
            </a:endParaRPr>
          </a:p>
          <a:p>
            <a:r>
              <a:rPr lang="en-US" b="1" dirty="0">
                <a:solidFill>
                  <a:srgbClr val="C00000"/>
                </a:solidFill>
                <a:hlinkClick r:id="rId4">
                  <a:extLst>
                    <a:ext uri="{A12FA001-AC4F-418D-AE19-62706E023703}">
                      <ahyp:hlinkClr xmlns:ahyp="http://schemas.microsoft.com/office/drawing/2018/hyperlinkcolor" val="tx"/>
                    </a:ext>
                  </a:extLst>
                </a:hlinkClick>
              </a:rPr>
              <a:t>HB2177 AHCCCS; waivers; American Indians; services</a:t>
            </a:r>
            <a:endParaRPr lang="en-US" b="1" dirty="0">
              <a:solidFill>
                <a:srgbClr val="C00000"/>
              </a:solidFill>
            </a:endParaRPr>
          </a:p>
          <a:p>
            <a:pPr lvl="1"/>
            <a:r>
              <a:rPr lang="en-US" b="1" dirty="0">
                <a:solidFill>
                  <a:srgbClr val="1C3E95"/>
                </a:solidFill>
              </a:rPr>
              <a:t>Sponsor: </a:t>
            </a:r>
            <a:r>
              <a:rPr lang="en-US" dirty="0">
                <a:solidFill>
                  <a:srgbClr val="1C3E95"/>
                </a:solidFill>
              </a:rPr>
              <a:t>Representative Willoughby</a:t>
            </a:r>
          </a:p>
          <a:p>
            <a:pPr lvl="2"/>
            <a:r>
              <a:rPr lang="en-US" dirty="0">
                <a:solidFill>
                  <a:srgbClr val="1C3E95"/>
                </a:solidFill>
              </a:rPr>
              <a:t>Requires AHCCCS to annually apply to CMS for waivers or waiver amendments to restore coverage for services eliminated, reduced, or limited since 2010 when provided to American Indian or Alaska Native members. </a:t>
            </a:r>
          </a:p>
          <a:p>
            <a:pPr lvl="1"/>
            <a:r>
              <a:rPr lang="en-US" b="1" dirty="0">
                <a:solidFill>
                  <a:srgbClr val="1C3E95"/>
                </a:solidFill>
              </a:rPr>
              <a:t>Signed by the Governor on April 13, 2026 (general effective date)</a:t>
            </a:r>
          </a:p>
          <a:p>
            <a:pPr lvl="1"/>
            <a:endParaRPr lang="en-US" sz="1400" dirty="0">
              <a:solidFill>
                <a:srgbClr val="1C3E95"/>
              </a:solidFill>
            </a:endParaRPr>
          </a:p>
          <a:p>
            <a:pPr lvl="1"/>
            <a:endParaRPr lang="en-US" sz="1400" dirty="0"/>
          </a:p>
          <a:p>
            <a:endParaRPr lang="en-US" sz="1400" dirty="0"/>
          </a:p>
          <a:p>
            <a:endParaRPr lang="en-US" sz="1400" dirty="0"/>
          </a:p>
          <a:p>
            <a:endParaRPr lang="en-US" sz="1400" dirty="0"/>
          </a:p>
        </p:txBody>
      </p:sp>
      <p:sp>
        <p:nvSpPr>
          <p:cNvPr id="4" name="Rectangle: Rounded Corners 3">
            <a:extLst>
              <a:ext uri="{FF2B5EF4-FFF2-40B4-BE49-F238E27FC236}">
                <a16:creationId xmlns:a16="http://schemas.microsoft.com/office/drawing/2014/main" id="{CD86C48E-EDB0-893D-2EC5-3B05AB9EFF83}"/>
              </a:ext>
            </a:extLst>
          </p:cNvPr>
          <p:cNvSpPr/>
          <p:nvPr/>
        </p:nvSpPr>
        <p:spPr>
          <a:xfrm>
            <a:off x="1281458" y="164919"/>
            <a:ext cx="7549249" cy="11430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t>2026 Healthcare Wins</a:t>
            </a:r>
          </a:p>
        </p:txBody>
      </p:sp>
    </p:spTree>
    <p:extLst>
      <p:ext uri="{BB962C8B-B14F-4D97-AF65-F5344CB8AC3E}">
        <p14:creationId xmlns:p14="http://schemas.microsoft.com/office/powerpoint/2010/main" val="5980288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B888DC-C074-3FD5-7E5E-52F28D90D1E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49C42BF-A830-CAAF-A6BA-2FC64D8AFC9A}"/>
              </a:ext>
            </a:extLst>
          </p:cNvPr>
          <p:cNvSpPr>
            <a:spLocks noGrp="1"/>
          </p:cNvSpPr>
          <p:nvPr>
            <p:ph idx="1"/>
          </p:nvPr>
        </p:nvSpPr>
        <p:spPr>
          <a:xfrm>
            <a:off x="1281458" y="1415143"/>
            <a:ext cx="7382481" cy="5029199"/>
          </a:xfrm>
        </p:spPr>
        <p:txBody>
          <a:bodyPr vert="horz" lIns="91440" tIns="45720" rIns="91440" bIns="45720" rtlCol="0">
            <a:normAutofit/>
          </a:bodyPr>
          <a:lstStyle/>
          <a:p>
            <a:r>
              <a:rPr lang="en-US" b="1" u="sng" dirty="0">
                <a:solidFill>
                  <a:srgbClr val="C00000"/>
                </a:solidFill>
                <a:hlinkClick r:id="rId2">
                  <a:extLst>
                    <a:ext uri="{A12FA001-AC4F-418D-AE19-62706E023703}">
                      <ahyp:hlinkClr xmlns:ahyp="http://schemas.microsoft.com/office/drawing/2018/hyperlinkcolor" val="tx"/>
                    </a:ext>
                  </a:extLst>
                </a:hlinkClick>
              </a:rPr>
              <a:t>SB1253 safe haven providers; hospital deliveries</a:t>
            </a:r>
            <a:endParaRPr lang="en-US" b="1" u="sng" dirty="0">
              <a:solidFill>
                <a:srgbClr val="C00000"/>
              </a:solidFill>
            </a:endParaRPr>
          </a:p>
          <a:p>
            <a:pPr lvl="1"/>
            <a:r>
              <a:rPr lang="en-US" b="1" dirty="0">
                <a:solidFill>
                  <a:schemeClr val="tx1"/>
                </a:solidFill>
              </a:rPr>
              <a:t>Sponsor: </a:t>
            </a:r>
            <a:r>
              <a:rPr lang="en-US" dirty="0">
                <a:solidFill>
                  <a:schemeClr val="tx1"/>
                </a:solidFill>
              </a:rPr>
              <a:t>Senator Mesnard</a:t>
            </a:r>
          </a:p>
          <a:p>
            <a:pPr lvl="2"/>
            <a:r>
              <a:rPr lang="en-US" dirty="0">
                <a:solidFill>
                  <a:schemeClr val="tx1"/>
                </a:solidFill>
              </a:rPr>
              <a:t>Provides clarification to the law that mothers are allowed to relinquish their baby under the law immediately following delivery in a hospital.</a:t>
            </a:r>
            <a:endParaRPr lang="en-US" dirty="0">
              <a:solidFill>
                <a:schemeClr val="tx1"/>
              </a:solidFill>
              <a:ea typeface="Calibri"/>
              <a:cs typeface="Calibri"/>
            </a:endParaRPr>
          </a:p>
          <a:p>
            <a:pPr lvl="1"/>
            <a:r>
              <a:rPr lang="en-US" b="1" dirty="0">
                <a:solidFill>
                  <a:schemeClr val="tx1"/>
                </a:solidFill>
              </a:rPr>
              <a:t> Transmitted to the Governor on June 9, 2026 (general effective date)</a:t>
            </a:r>
          </a:p>
          <a:p>
            <a:r>
              <a:rPr lang="en-US" b="1" dirty="0">
                <a:solidFill>
                  <a:srgbClr val="C00000"/>
                </a:solidFill>
                <a:ea typeface="Calibri"/>
                <a:cs typeface="Calibri"/>
                <a:hlinkClick r:id="rId3">
                  <a:extLst>
                    <a:ext uri="{A12FA001-AC4F-418D-AE19-62706E023703}">
                      <ahyp:hlinkClr xmlns:ahyp="http://schemas.microsoft.com/office/drawing/2018/hyperlinkcolor" val="tx"/>
                    </a:ext>
                  </a:extLst>
                </a:hlinkClick>
              </a:rPr>
              <a:t>SB1814 (substance use disorder treatment; committee)</a:t>
            </a:r>
            <a:endParaRPr lang="en-US" b="1" dirty="0">
              <a:solidFill>
                <a:srgbClr val="C00000"/>
              </a:solidFill>
              <a:ea typeface="Calibri"/>
              <a:cs typeface="Calibri"/>
            </a:endParaRPr>
          </a:p>
          <a:p>
            <a:pPr lvl="1"/>
            <a:r>
              <a:rPr lang="en-US" dirty="0">
                <a:solidFill>
                  <a:schemeClr val="tx1"/>
                </a:solidFill>
                <a:ea typeface="Calibri"/>
                <a:cs typeface="Calibri"/>
              </a:rPr>
              <a:t>Sponsor: Senator Werner</a:t>
            </a:r>
          </a:p>
          <a:p>
            <a:pPr lvl="1"/>
            <a:r>
              <a:rPr lang="en-US" dirty="0">
                <a:solidFill>
                  <a:schemeClr val="tx1"/>
                </a:solidFill>
                <a:ea typeface="Calibri"/>
                <a:cs typeface="Calibri"/>
              </a:rPr>
              <a:t>Establishes the Substance Use Disorder Treatment Standards and Oversight Committee. </a:t>
            </a:r>
          </a:p>
          <a:p>
            <a:pPr lvl="1"/>
            <a:r>
              <a:rPr lang="en-US" b="1" dirty="0">
                <a:solidFill>
                  <a:schemeClr val="tx1"/>
                </a:solidFill>
                <a:ea typeface="Calibri"/>
                <a:cs typeface="Calibri"/>
              </a:rPr>
              <a:t>Signed by the Governor on June 19, 2026</a:t>
            </a:r>
          </a:p>
          <a:p>
            <a:r>
              <a:rPr lang="en-US" b="1" dirty="0">
                <a:solidFill>
                  <a:srgbClr val="C00000"/>
                </a:solidFill>
                <a:ea typeface="Calibri"/>
                <a:cs typeface="Calibri"/>
                <a:hlinkClick r:id="rId4">
                  <a:extLst>
                    <a:ext uri="{A12FA001-AC4F-418D-AE19-62706E023703}">
                      <ahyp:hlinkClr xmlns:ahyp="http://schemas.microsoft.com/office/drawing/2018/hyperlinkcolor" val="tx"/>
                    </a:ext>
                  </a:extLst>
                </a:hlinkClick>
              </a:rPr>
              <a:t>SB1776 (traditional healing services; AHCCCS)</a:t>
            </a:r>
            <a:endParaRPr lang="en-US" b="1" dirty="0">
              <a:solidFill>
                <a:srgbClr val="C00000"/>
              </a:solidFill>
              <a:ea typeface="Calibri"/>
              <a:cs typeface="Calibri"/>
            </a:endParaRPr>
          </a:p>
          <a:p>
            <a:pPr lvl="1"/>
            <a:r>
              <a:rPr lang="en-US" b="1" dirty="0">
                <a:solidFill>
                  <a:schemeClr val="tx1"/>
                </a:solidFill>
                <a:ea typeface="Calibri"/>
                <a:cs typeface="Calibri"/>
              </a:rPr>
              <a:t>Sponsor: </a:t>
            </a:r>
            <a:r>
              <a:rPr lang="en-US" dirty="0">
                <a:solidFill>
                  <a:schemeClr val="tx1"/>
                </a:solidFill>
                <a:ea typeface="Calibri"/>
                <a:cs typeface="Calibri"/>
              </a:rPr>
              <a:t>Senator Gonzales</a:t>
            </a:r>
          </a:p>
          <a:p>
            <a:pPr lvl="1"/>
            <a:r>
              <a:rPr lang="en-US" dirty="0">
                <a:solidFill>
                  <a:schemeClr val="tx1"/>
                </a:solidFill>
                <a:ea typeface="Calibri"/>
                <a:cs typeface="Calibri"/>
              </a:rPr>
              <a:t>Allows AHCCCS and its contractors to provide pilot coverage for traditional healing services for the next three years, subject to CMS approval.</a:t>
            </a:r>
          </a:p>
          <a:p>
            <a:pPr lvl="1"/>
            <a:r>
              <a:rPr lang="en-US" b="1" dirty="0">
                <a:solidFill>
                  <a:schemeClr val="tx1"/>
                </a:solidFill>
                <a:ea typeface="Calibri"/>
                <a:cs typeface="Calibri"/>
              </a:rPr>
              <a:t>Bill was added as a budget item and ultimately signed into law.</a:t>
            </a:r>
          </a:p>
          <a:p>
            <a:endParaRPr lang="en-US" sz="1800" dirty="0">
              <a:solidFill>
                <a:schemeClr val="tx1"/>
              </a:solidFill>
              <a:ea typeface="Calibri"/>
              <a:cs typeface="Calibri"/>
            </a:endParaRPr>
          </a:p>
          <a:p>
            <a:endParaRPr lang="en-US" dirty="0">
              <a:solidFill>
                <a:schemeClr val="tx1"/>
              </a:solidFill>
            </a:endParaRPr>
          </a:p>
          <a:p>
            <a:endParaRPr lang="en-US" sz="1400" dirty="0"/>
          </a:p>
          <a:p>
            <a:endParaRPr lang="en-US" sz="1400" dirty="0"/>
          </a:p>
          <a:p>
            <a:endParaRPr lang="en-US" sz="1400" dirty="0"/>
          </a:p>
          <a:p>
            <a:endParaRPr lang="en-US" sz="1400" dirty="0"/>
          </a:p>
        </p:txBody>
      </p:sp>
      <p:sp>
        <p:nvSpPr>
          <p:cNvPr id="4" name="Rectangle: Rounded Corners 3">
            <a:extLst>
              <a:ext uri="{FF2B5EF4-FFF2-40B4-BE49-F238E27FC236}">
                <a16:creationId xmlns:a16="http://schemas.microsoft.com/office/drawing/2014/main" id="{70D991A0-42EA-C0DC-7B91-0D8ADB278982}"/>
              </a:ext>
            </a:extLst>
          </p:cNvPr>
          <p:cNvSpPr/>
          <p:nvPr/>
        </p:nvSpPr>
        <p:spPr>
          <a:xfrm>
            <a:off x="1281458" y="164919"/>
            <a:ext cx="7549249" cy="11430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t>2026 Healthcare Wins</a:t>
            </a:r>
          </a:p>
        </p:txBody>
      </p:sp>
    </p:spTree>
    <p:extLst>
      <p:ext uri="{BB962C8B-B14F-4D97-AF65-F5344CB8AC3E}">
        <p14:creationId xmlns:p14="http://schemas.microsoft.com/office/powerpoint/2010/main" val="2287212792"/>
      </p:ext>
    </p:extLst>
  </p:cSld>
  <p:clrMapOvr>
    <a:masterClrMapping/>
  </p:clrMapOvr>
</p:sld>
</file>

<file path=ppt/theme/theme1.xml><?xml version="1.0" encoding="utf-8"?>
<a:theme xmlns:a="http://schemas.openxmlformats.org/drawingml/2006/main" name="AzHHA 2.0">
  <a:themeElements>
    <a:clrScheme name="Custom 7">
      <a:dk1>
        <a:srgbClr val="1C3E95"/>
      </a:dk1>
      <a:lt1>
        <a:sysClr val="window" lastClr="FFFFFF"/>
      </a:lt1>
      <a:dk2>
        <a:srgbClr val="F9F0C9"/>
      </a:dk2>
      <a:lt2>
        <a:srgbClr val="F9F0C9"/>
      </a:lt2>
      <a:accent1>
        <a:srgbClr val="1C3E95"/>
      </a:accent1>
      <a:accent2>
        <a:srgbClr val="E2BDB7"/>
      </a:accent2>
      <a:accent3>
        <a:srgbClr val="F9F0C9"/>
      </a:accent3>
      <a:accent4>
        <a:srgbClr val="1C3E95"/>
      </a:accent4>
      <a:accent5>
        <a:srgbClr val="1C3E95"/>
      </a:accent5>
      <a:accent6>
        <a:srgbClr val="F9F0C9"/>
      </a:accent6>
      <a:hlink>
        <a:srgbClr val="FF8119"/>
      </a:hlink>
      <a:folHlink>
        <a:srgbClr val="44B9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CD5079249568A49A9A6E536877219B4" ma:contentTypeVersion="24" ma:contentTypeDescription="Create a new document." ma:contentTypeScope="" ma:versionID="3cb46750b29dc34261daea81f0f9852c">
  <xsd:schema xmlns:xsd="http://www.w3.org/2001/XMLSchema" xmlns:xs="http://www.w3.org/2001/XMLSchema" xmlns:p="http://schemas.microsoft.com/office/2006/metadata/properties" xmlns:ns2="3ed4e33a-ffd4-4211-9f08-9b64a2fd6c78" xmlns:ns3="f11c7de1-4aa6-49fa-a978-6844ef8847b7" targetNamespace="http://schemas.microsoft.com/office/2006/metadata/properties" ma:root="true" ma:fieldsID="50d53b462277e9bc4da539d0aab5883e" ns2:_="" ns3:_="">
    <xsd:import namespace="3ed4e33a-ffd4-4211-9f08-9b64a2fd6c78"/>
    <xsd:import namespace="f11c7de1-4aa6-49fa-a978-6844ef8847b7"/>
    <xsd:element name="properties">
      <xsd:complexType>
        <xsd:sequence>
          <xsd:element name="documentManagement">
            <xsd:complexType>
              <xsd:all>
                <xsd:element ref="ns2:ICU" minOccurs="0"/>
                <xsd:element ref="ns2:MediaServiceMetadata" minOccurs="0"/>
                <xsd:element ref="ns2:MediaServiceFastMetadata" minOccurs="0"/>
                <xsd:element ref="ns2:MediaLengthInSeconds" minOccurs="0"/>
                <xsd:element ref="ns2:MediaServiceDateTaken"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SearchProperties" minOccurs="0"/>
                <xsd:element ref="ns2:Notes" minOccurs="0"/>
                <xsd:element ref="ns2:Note"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ed4e33a-ffd4-4211-9f08-9b64a2fd6c78" elementFormDefault="qualified">
    <xsd:import namespace="http://schemas.microsoft.com/office/2006/documentManagement/types"/>
    <xsd:import namespace="http://schemas.microsoft.com/office/infopath/2007/PartnerControls"/>
    <xsd:element name="ICU" ma:index="3" nillable="true" ma:displayName="ICU" ma:default="0" ma:format="Dropdown" ma:internalName="ICU" ma:readOnly="false">
      <xsd:simpleType>
        <xsd:restriction base="dms:Boolean"/>
      </xsd:simpleType>
    </xsd:element>
    <xsd:element name="MediaServiceMetadata" ma:index="7" nillable="true" ma:displayName="MediaServiceMetadata" ma:hidden="true" ma:internalName="MediaServiceMetadata" ma:readOnly="true">
      <xsd:simpleType>
        <xsd:restriction base="dms:Note"/>
      </xsd:simpleType>
    </xsd:element>
    <xsd:element name="MediaServiceFastMetadata" ma:index="8" nillable="true" ma:displayName="MediaServiceFastMetadata" ma:hidden="true" ma:internalName="MediaServiceFastMetadata" ma:readOnly="true">
      <xsd:simpleType>
        <xsd:restriction base="dms:Note"/>
      </xsd:simpleType>
    </xsd:element>
    <xsd:element name="MediaLengthInSeconds" ma:index="9" nillable="true" ma:displayName="MediaLengthInSeconds" ma:hidden="true" ma:internalName="MediaLengthInSeconds" ma:readOnly="true">
      <xsd:simpleType>
        <xsd:restriction base="dms:Unknown"/>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hidden="true" ma:internalName="MediaServiceKeyPoints" ma:readOnly="true">
      <xsd:simpleType>
        <xsd:restriction base="dms:Note"/>
      </xsd:simpleType>
    </xsd:element>
    <xsd:element name="MediaServiceAutoTags" ma:index="13" nillable="true" ma:displayName="Tags" ma:hidden="true"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hidden="true" ma:internalName="MediaServiceOCR" ma:readOnly="true">
      <xsd:simpleType>
        <xsd:restriction base="dms:Note"/>
      </xsd:simpleType>
    </xsd:element>
    <xsd:element name="MediaServiceLocation" ma:index="17" nillable="true" ma:displayName="Location" ma:hidden="true" ma:internalName="MediaServiceLocation"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ebbb8555-2208-4e90-9480-fc3109470bc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element name="Notes" ma:index="27" nillable="true" ma:displayName="Notes" ma:format="Dropdown" ma:internalName="Notes">
      <xsd:simpleType>
        <xsd:restriction base="dms:Text">
          <xsd:maxLength value="255"/>
        </xsd:restriction>
      </xsd:simpleType>
    </xsd:element>
    <xsd:element name="Note" ma:index="28" nillable="true" ma:displayName="Note" ma:format="Dropdown" ma:internalName="Note">
      <xsd:simpleType>
        <xsd:restriction base="dms:Text">
          <xsd:maxLength value="255"/>
        </xsd:restriction>
      </xsd:simpleType>
    </xsd:element>
    <xsd:element name="MediaServiceBillingMetadata" ma:index="29"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11c7de1-4aa6-49fa-a978-6844ef8847b7" elementFormDefault="qualified">
    <xsd:import namespace="http://schemas.microsoft.com/office/2006/documentManagement/types"/>
    <xsd:import namespace="http://schemas.microsoft.com/office/infopath/2007/PartnerControls"/>
    <xsd:element name="SharedWithUsers" ma:index="18"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hidden="true" ma:internalName="SharedWithDetails" ma:readOnly="true">
      <xsd:simpleType>
        <xsd:restriction base="dms:Note"/>
      </xsd:simpleType>
    </xsd:element>
    <xsd:element name="TaxCatchAll" ma:index="22" nillable="true" ma:displayName="Taxonomy Catch All Column" ma:hidden="true" ma:list="{1c49e3a9-9cab-4e9f-9132-5f87aae64714}" ma:internalName="TaxCatchAll" ma:readOnly="false" ma:showField="CatchAllData" ma:web="f11c7de1-4aa6-49fa-a978-6844ef8847b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f11c7de1-4aa6-49fa-a978-6844ef8847b7" xsi:nil="true"/>
    <lcf76f155ced4ddcb4097134ff3c332f xmlns="3ed4e33a-ffd4-4211-9f08-9b64a2fd6c78">
      <Terms xmlns="http://schemas.microsoft.com/office/infopath/2007/PartnerControls"/>
    </lcf76f155ced4ddcb4097134ff3c332f>
    <ICU xmlns="3ed4e33a-ffd4-4211-9f08-9b64a2fd6c78">false</ICU>
    <SharedWithUsers xmlns="f11c7de1-4aa6-49fa-a978-6844ef8847b7">
      <UserInfo>
        <DisplayName>Meghan McCabe</DisplayName>
        <AccountId>79</AccountId>
        <AccountType/>
      </UserInfo>
    </SharedWithUsers>
    <Notes xmlns="3ed4e33a-ffd4-4211-9f08-9b64a2fd6c78" xsi:nil="true"/>
    <Note xmlns="3ed4e33a-ffd4-4211-9f08-9b64a2fd6c78"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A6A3AEF-535C-466E-990A-7DC2EB33B6E0}">
  <ds:schemaRefs>
    <ds:schemaRef ds:uri="3ed4e33a-ffd4-4211-9f08-9b64a2fd6c78"/>
    <ds:schemaRef ds:uri="f11c7de1-4aa6-49fa-a978-6844ef8847b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6D256D50-9756-4EEB-B81F-EC4DDA8C7551}">
  <ds:schemaRefs>
    <ds:schemaRef ds:uri="3ed4e33a-ffd4-4211-9f08-9b64a2fd6c78"/>
    <ds:schemaRef ds:uri="f11c7de1-4aa6-49fa-a978-6844ef8847b7"/>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5845D1F7-ABCF-41F4-97EE-4F839FB9FFD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1317</TotalTime>
  <Words>1656</Words>
  <Application>Microsoft Office PowerPoint</Application>
  <PresentationFormat>On-screen Show (4:3)</PresentationFormat>
  <Paragraphs>190</Paragraphs>
  <Slides>22</Slides>
  <Notes>4</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22</vt:i4>
      </vt:variant>
    </vt:vector>
  </HeadingPairs>
  <TitlesOfParts>
    <vt:vector size="29" baseType="lpstr">
      <vt:lpstr>Arial</vt:lpstr>
      <vt:lpstr>Calibri</vt:lpstr>
      <vt:lpstr>Calibri (MS)</vt:lpstr>
      <vt:lpstr>Calibri (MS) Bold</vt:lpstr>
      <vt:lpstr>AzHHA 2.0</vt:lpstr>
      <vt:lpstr>2_Custom Design</vt:lpstr>
      <vt:lpstr>Office Theme</vt:lpstr>
      <vt:lpstr>PowerPoint Presentation</vt:lpstr>
      <vt:lpstr>PowerPoint Presentation</vt:lpstr>
      <vt:lpstr>PowerPoint Presentation</vt:lpstr>
      <vt:lpstr>PowerPoint Presentation</vt:lpstr>
      <vt:lpstr>Session by the Numbers</vt:lpstr>
      <vt:lpstr>2026 Legislature Timeline</vt:lpstr>
      <vt:lpstr>PowerPoint Presentation</vt:lpstr>
      <vt:lpstr>PowerPoint Presentation</vt:lpstr>
      <vt:lpstr>PowerPoint Presentation</vt:lpstr>
      <vt:lpstr>Director Johnston Confirmed!</vt:lpstr>
      <vt:lpstr>PowerPoint Presentation</vt:lpstr>
      <vt:lpstr>PowerPoint Presentation</vt:lpstr>
      <vt:lpstr>PowerPoint Presentation</vt:lpstr>
      <vt:lpstr>PowerPoint Presentation</vt:lpstr>
      <vt:lpstr>The Final Budget</vt:lpstr>
      <vt:lpstr>FY 2027 State Budget</vt:lpstr>
      <vt:lpstr>Arizona FY2027</vt:lpstr>
      <vt:lpstr>Arizona FY2027</vt:lpstr>
      <vt:lpstr>2026 Election Cycle</vt:lpstr>
      <vt:lpstr>Ballot Measures</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Karen Fallquist</dc:creator>
  <cp:lastModifiedBy>Damien Johnson</cp:lastModifiedBy>
  <cp:revision>2</cp:revision>
  <dcterms:created xsi:type="dcterms:W3CDTF">2014-12-01T21:31:01Z</dcterms:created>
  <dcterms:modified xsi:type="dcterms:W3CDTF">2026-07-23T18:11:21Z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0x010100FCD5079249568A49A9A6E536877219B4</vt:lpwstr>
  </property>
  <property fmtid="{D5CDD505-2E9C-101B-9397-08002B2CF9AE}" pid="3" name="Order">
    <vt:r8>353600</vt:r8>
  </property>
  <property fmtid="{D5CDD505-2E9C-101B-9397-08002B2CF9AE}" pid="4" name="MediaServiceImageTags">
    <vt:lpwstr/>
  </property>
</Properties>
</file>